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9" r:id="rId2"/>
    <p:sldId id="296" r:id="rId3"/>
    <p:sldId id="267" r:id="rId4"/>
    <p:sldId id="263" r:id="rId5"/>
    <p:sldId id="261" r:id="rId6"/>
    <p:sldId id="260" r:id="rId7"/>
    <p:sldId id="329" r:id="rId8"/>
    <p:sldId id="315" r:id="rId9"/>
    <p:sldId id="331" r:id="rId10"/>
    <p:sldId id="317" r:id="rId11"/>
    <p:sldId id="319" r:id="rId12"/>
    <p:sldId id="320" r:id="rId13"/>
    <p:sldId id="321" r:id="rId14"/>
    <p:sldId id="322" r:id="rId15"/>
    <p:sldId id="323" r:id="rId16"/>
    <p:sldId id="325" r:id="rId17"/>
    <p:sldId id="332" r:id="rId18"/>
    <p:sldId id="333" r:id="rId19"/>
    <p:sldId id="334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919C"/>
    <a:srgbClr val="00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8048E-B717-4F18-83BF-EA1B398524DB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</dgm:pt>
    <dgm:pt modelId="{37D189DE-F36B-4D33-9D99-0058917B4FDD}">
      <dgm:prSet phldrT="[Texto]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CO" dirty="0"/>
            <a:t>Sistema de Gestión Integrado</a:t>
          </a:r>
        </a:p>
      </dgm:t>
    </dgm:pt>
    <dgm:pt modelId="{97CB0EC7-0B07-4EE6-98A7-1A40D9369D76}" type="parTrans" cxnId="{903FB94A-7F7F-4432-B179-E41CF48A399F}">
      <dgm:prSet/>
      <dgm:spPr/>
      <dgm:t>
        <a:bodyPr/>
        <a:lstStyle/>
        <a:p>
          <a:endParaRPr lang="es-CO"/>
        </a:p>
      </dgm:t>
    </dgm:pt>
    <dgm:pt modelId="{B0AE6861-E8BF-4A3B-BD70-F3EC592BB1B5}" type="sibTrans" cxnId="{903FB94A-7F7F-4432-B179-E41CF48A399F}">
      <dgm:prSet/>
      <dgm:spPr/>
      <dgm:t>
        <a:bodyPr/>
        <a:lstStyle/>
        <a:p>
          <a:endParaRPr lang="es-CO"/>
        </a:p>
      </dgm:t>
    </dgm:pt>
    <dgm:pt modelId="{55839003-0B26-45E2-81AD-C025E95DBE1A}">
      <dgm:prSet phldrT="[Texto]"/>
      <dgm:spPr/>
      <dgm:t>
        <a:bodyPr/>
        <a:lstStyle/>
        <a:p>
          <a:r>
            <a:rPr lang="es-CO" dirty="0"/>
            <a:t>Sistema de Seguridad y Salud en el Trabajo</a:t>
          </a:r>
        </a:p>
      </dgm:t>
    </dgm:pt>
    <dgm:pt modelId="{26A6C327-9EDE-4AEF-A642-87AAC05AE928}" type="parTrans" cxnId="{40422A1A-6296-4539-9270-7DED05FD1E36}">
      <dgm:prSet/>
      <dgm:spPr/>
      <dgm:t>
        <a:bodyPr/>
        <a:lstStyle/>
        <a:p>
          <a:endParaRPr lang="es-CO"/>
        </a:p>
      </dgm:t>
    </dgm:pt>
    <dgm:pt modelId="{A4061492-8BEE-44D5-AFB6-5C345411384E}" type="sibTrans" cxnId="{40422A1A-6296-4539-9270-7DED05FD1E36}">
      <dgm:prSet/>
      <dgm:spPr/>
      <dgm:t>
        <a:bodyPr/>
        <a:lstStyle/>
        <a:p>
          <a:endParaRPr lang="es-CO"/>
        </a:p>
      </dgm:t>
    </dgm:pt>
    <dgm:pt modelId="{11547CBD-5227-48FB-AAAC-02233698EE7F}">
      <dgm:prSet phldrT="[Texto]"/>
      <dgm:spPr/>
      <dgm:t>
        <a:bodyPr/>
        <a:lstStyle/>
        <a:p>
          <a:r>
            <a:rPr lang="es-CO" dirty="0"/>
            <a:t>ISO 9001-2015</a:t>
          </a:r>
        </a:p>
      </dgm:t>
    </dgm:pt>
    <dgm:pt modelId="{0CD691CC-4F96-45A1-8A35-E5D99985C3D6}" type="parTrans" cxnId="{355B4F45-B74F-4489-95AF-F0562426A89D}">
      <dgm:prSet/>
      <dgm:spPr/>
      <dgm:t>
        <a:bodyPr/>
        <a:lstStyle/>
        <a:p>
          <a:endParaRPr lang="es-CO"/>
        </a:p>
      </dgm:t>
    </dgm:pt>
    <dgm:pt modelId="{2BCB7B4B-F573-44B5-955F-6E1A23285381}" type="sibTrans" cxnId="{355B4F45-B74F-4489-95AF-F0562426A89D}">
      <dgm:prSet/>
      <dgm:spPr/>
      <dgm:t>
        <a:bodyPr/>
        <a:lstStyle/>
        <a:p>
          <a:endParaRPr lang="es-CO"/>
        </a:p>
      </dgm:t>
    </dgm:pt>
    <dgm:pt modelId="{680F23EC-E728-46E5-A127-D48C7103642B}" type="pres">
      <dgm:prSet presAssocID="{EF48048E-B717-4F18-83BF-EA1B398524DB}" presName="compositeShape" presStyleCnt="0">
        <dgm:presLayoutVars>
          <dgm:chMax val="7"/>
          <dgm:dir/>
          <dgm:resizeHandles val="exact"/>
        </dgm:presLayoutVars>
      </dgm:prSet>
      <dgm:spPr/>
    </dgm:pt>
    <dgm:pt modelId="{404E10FF-3BD5-4985-8276-B9892FD239E8}" type="pres">
      <dgm:prSet presAssocID="{37D189DE-F36B-4D33-9D99-0058917B4FDD}" presName="circ1" presStyleLbl="vennNode1" presStyleIdx="0" presStyleCnt="3"/>
      <dgm:spPr/>
    </dgm:pt>
    <dgm:pt modelId="{5FFC3986-D296-43A2-808E-9B7A40C72479}" type="pres">
      <dgm:prSet presAssocID="{37D189DE-F36B-4D33-9D99-0058917B4F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9E3A11-B02A-4048-90DF-A1839EF15558}" type="pres">
      <dgm:prSet presAssocID="{55839003-0B26-45E2-81AD-C025E95DBE1A}" presName="circ2" presStyleLbl="vennNode1" presStyleIdx="1" presStyleCnt="3"/>
      <dgm:spPr/>
    </dgm:pt>
    <dgm:pt modelId="{ECB8990C-4A11-48BC-AF7D-9D5226E2DC13}" type="pres">
      <dgm:prSet presAssocID="{55839003-0B26-45E2-81AD-C025E95DBE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4780DB-1E80-4149-AD92-D556914512F6}" type="pres">
      <dgm:prSet presAssocID="{11547CBD-5227-48FB-AAAC-02233698EE7F}" presName="circ3" presStyleLbl="vennNode1" presStyleIdx="2" presStyleCnt="3"/>
      <dgm:spPr/>
    </dgm:pt>
    <dgm:pt modelId="{3F0F139E-61BA-4AE2-A936-308068ED6425}" type="pres">
      <dgm:prSet presAssocID="{11547CBD-5227-48FB-AAAC-02233698EE7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161413-A21C-4D1C-BC74-D6022A4DC2D3}" type="presOf" srcId="{55839003-0B26-45E2-81AD-C025E95DBE1A}" destId="{989E3A11-B02A-4048-90DF-A1839EF15558}" srcOrd="0" destOrd="0" presId="urn:microsoft.com/office/officeart/2005/8/layout/venn1"/>
    <dgm:cxn modelId="{40422A1A-6296-4539-9270-7DED05FD1E36}" srcId="{EF48048E-B717-4F18-83BF-EA1B398524DB}" destId="{55839003-0B26-45E2-81AD-C025E95DBE1A}" srcOrd="1" destOrd="0" parTransId="{26A6C327-9EDE-4AEF-A642-87AAC05AE928}" sibTransId="{A4061492-8BEE-44D5-AFB6-5C345411384E}"/>
    <dgm:cxn modelId="{4B49013A-6A5F-46C0-B422-EE0941536BDB}" type="presOf" srcId="{11547CBD-5227-48FB-AAAC-02233698EE7F}" destId="{3F0F139E-61BA-4AE2-A936-308068ED6425}" srcOrd="1" destOrd="0" presId="urn:microsoft.com/office/officeart/2005/8/layout/venn1"/>
    <dgm:cxn modelId="{355B4F45-B74F-4489-95AF-F0562426A89D}" srcId="{EF48048E-B717-4F18-83BF-EA1B398524DB}" destId="{11547CBD-5227-48FB-AAAC-02233698EE7F}" srcOrd="2" destOrd="0" parTransId="{0CD691CC-4F96-45A1-8A35-E5D99985C3D6}" sibTransId="{2BCB7B4B-F573-44B5-955F-6E1A23285381}"/>
    <dgm:cxn modelId="{836A2667-81DA-4A17-A1FD-4AF21661CF64}" type="presOf" srcId="{37D189DE-F36B-4D33-9D99-0058917B4FDD}" destId="{5FFC3986-D296-43A2-808E-9B7A40C72479}" srcOrd="1" destOrd="0" presId="urn:microsoft.com/office/officeart/2005/8/layout/venn1"/>
    <dgm:cxn modelId="{903FB94A-7F7F-4432-B179-E41CF48A399F}" srcId="{EF48048E-B717-4F18-83BF-EA1B398524DB}" destId="{37D189DE-F36B-4D33-9D99-0058917B4FDD}" srcOrd="0" destOrd="0" parTransId="{97CB0EC7-0B07-4EE6-98A7-1A40D9369D76}" sibTransId="{B0AE6861-E8BF-4A3B-BD70-F3EC592BB1B5}"/>
    <dgm:cxn modelId="{8650207F-E317-4D93-9571-9BE1ECF14D34}" type="presOf" srcId="{11547CBD-5227-48FB-AAAC-02233698EE7F}" destId="{AC4780DB-1E80-4149-AD92-D556914512F6}" srcOrd="0" destOrd="0" presId="urn:microsoft.com/office/officeart/2005/8/layout/venn1"/>
    <dgm:cxn modelId="{71F88A88-7D5A-4BE4-8429-DC550418A6A9}" type="presOf" srcId="{55839003-0B26-45E2-81AD-C025E95DBE1A}" destId="{ECB8990C-4A11-48BC-AF7D-9D5226E2DC13}" srcOrd="1" destOrd="0" presId="urn:microsoft.com/office/officeart/2005/8/layout/venn1"/>
    <dgm:cxn modelId="{4BAAF0A4-0393-4156-BAA7-FD11A9697096}" type="presOf" srcId="{37D189DE-F36B-4D33-9D99-0058917B4FDD}" destId="{404E10FF-3BD5-4985-8276-B9892FD239E8}" srcOrd="0" destOrd="0" presId="urn:microsoft.com/office/officeart/2005/8/layout/venn1"/>
    <dgm:cxn modelId="{850E1BEE-6238-48B0-9B40-4D1B9958E4D8}" type="presOf" srcId="{EF48048E-B717-4F18-83BF-EA1B398524DB}" destId="{680F23EC-E728-46E5-A127-D48C7103642B}" srcOrd="0" destOrd="0" presId="urn:microsoft.com/office/officeart/2005/8/layout/venn1"/>
    <dgm:cxn modelId="{30C8C40E-3112-4FCD-BA1B-923C80C4EAA4}" type="presParOf" srcId="{680F23EC-E728-46E5-A127-D48C7103642B}" destId="{404E10FF-3BD5-4985-8276-B9892FD239E8}" srcOrd="0" destOrd="0" presId="urn:microsoft.com/office/officeart/2005/8/layout/venn1"/>
    <dgm:cxn modelId="{26E985A9-1413-4BAE-A460-F651216AE912}" type="presParOf" srcId="{680F23EC-E728-46E5-A127-D48C7103642B}" destId="{5FFC3986-D296-43A2-808E-9B7A40C72479}" srcOrd="1" destOrd="0" presId="urn:microsoft.com/office/officeart/2005/8/layout/venn1"/>
    <dgm:cxn modelId="{CB3633FD-2C68-47DD-95D6-2A13A18FA0E4}" type="presParOf" srcId="{680F23EC-E728-46E5-A127-D48C7103642B}" destId="{989E3A11-B02A-4048-90DF-A1839EF15558}" srcOrd="2" destOrd="0" presId="urn:microsoft.com/office/officeart/2005/8/layout/venn1"/>
    <dgm:cxn modelId="{77537C0D-2232-4B75-A65B-6C27FC506D7D}" type="presParOf" srcId="{680F23EC-E728-46E5-A127-D48C7103642B}" destId="{ECB8990C-4A11-48BC-AF7D-9D5226E2DC13}" srcOrd="3" destOrd="0" presId="urn:microsoft.com/office/officeart/2005/8/layout/venn1"/>
    <dgm:cxn modelId="{AF6C7B63-A4BA-484F-AA10-77EF5F7C1EC6}" type="presParOf" srcId="{680F23EC-E728-46E5-A127-D48C7103642B}" destId="{AC4780DB-1E80-4149-AD92-D556914512F6}" srcOrd="4" destOrd="0" presId="urn:microsoft.com/office/officeart/2005/8/layout/venn1"/>
    <dgm:cxn modelId="{68DE506C-5208-4D33-84CA-C81453FB96DF}" type="presParOf" srcId="{680F23EC-E728-46E5-A127-D48C7103642B}" destId="{3F0F139E-61BA-4AE2-A936-308068ED64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5F788-45DC-4011-BEF6-C278AA0C00A4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8547162F-5DBF-4AB8-BEA2-7351AB208FF6}">
      <dgm:prSet phldrT="[Texto]"/>
      <dgm:spPr/>
      <dgm:t>
        <a:bodyPr/>
        <a:lstStyle/>
        <a:p>
          <a:r>
            <a:rPr lang="es-CO" dirty="0"/>
            <a:t>1. Se realizan las autoevaluaciones</a:t>
          </a:r>
          <a:endParaRPr lang="es-ES" dirty="0"/>
        </a:p>
      </dgm:t>
    </dgm:pt>
    <dgm:pt modelId="{5333940C-BD0C-4B3B-97BA-39E7F29E1B67}" type="parTrans" cxnId="{C04C9ABD-4FFC-4AB7-97C2-2AFF5DBE1982}">
      <dgm:prSet/>
      <dgm:spPr/>
      <dgm:t>
        <a:bodyPr/>
        <a:lstStyle/>
        <a:p>
          <a:endParaRPr lang="es-ES"/>
        </a:p>
      </dgm:t>
    </dgm:pt>
    <dgm:pt modelId="{FF6DAB54-6236-433B-A067-A1AB73D29FA2}" type="sibTrans" cxnId="{C04C9ABD-4FFC-4AB7-97C2-2AFF5DBE1982}">
      <dgm:prSet/>
      <dgm:spPr/>
      <dgm:t>
        <a:bodyPr/>
        <a:lstStyle/>
        <a:p>
          <a:endParaRPr lang="es-ES"/>
        </a:p>
      </dgm:t>
    </dgm:pt>
    <dgm:pt modelId="{3DB3A689-DDB5-4C1E-9D0A-CD2F1C1DA9AA}">
      <dgm:prSet phldrT="[Texto]"/>
      <dgm:spPr/>
      <dgm:t>
        <a:bodyPr/>
        <a:lstStyle/>
        <a:p>
          <a:r>
            <a:rPr lang="es-CO" dirty="0"/>
            <a:t>2. Asesoría en el establecimiento del Plan de Mejora</a:t>
          </a:r>
          <a:endParaRPr lang="es-ES" dirty="0"/>
        </a:p>
      </dgm:t>
    </dgm:pt>
    <dgm:pt modelId="{9D73AE9A-F665-4654-BFD5-6029D59B6331}" type="parTrans" cxnId="{2576C69B-4DBA-4766-AB2C-6AA810462730}">
      <dgm:prSet/>
      <dgm:spPr/>
      <dgm:t>
        <a:bodyPr/>
        <a:lstStyle/>
        <a:p>
          <a:endParaRPr lang="es-ES"/>
        </a:p>
      </dgm:t>
    </dgm:pt>
    <dgm:pt modelId="{D84B10B3-3539-4E25-8607-001534794827}" type="sibTrans" cxnId="{2576C69B-4DBA-4766-AB2C-6AA810462730}">
      <dgm:prSet/>
      <dgm:spPr/>
      <dgm:t>
        <a:bodyPr/>
        <a:lstStyle/>
        <a:p>
          <a:endParaRPr lang="es-ES"/>
        </a:p>
      </dgm:t>
    </dgm:pt>
    <dgm:pt modelId="{ADB08B2B-75F2-4A91-9344-943F2491DC8A}">
      <dgm:prSet phldrT="[Texto]"/>
      <dgm:spPr/>
      <dgm:t>
        <a:bodyPr/>
        <a:lstStyle/>
        <a:p>
          <a:r>
            <a:rPr lang="es-CO" dirty="0"/>
            <a:t>3. Asesoría en el diseño del SG-SST</a:t>
          </a:r>
          <a:endParaRPr lang="es-ES" dirty="0"/>
        </a:p>
      </dgm:t>
    </dgm:pt>
    <dgm:pt modelId="{8299A161-CA93-49A8-8BBE-EDA5043F1EA5}" type="parTrans" cxnId="{BB38A2B3-9ACA-4763-8497-A2FFB00DF92E}">
      <dgm:prSet/>
      <dgm:spPr/>
      <dgm:t>
        <a:bodyPr/>
        <a:lstStyle/>
        <a:p>
          <a:endParaRPr lang="es-ES"/>
        </a:p>
      </dgm:t>
    </dgm:pt>
    <dgm:pt modelId="{DC21BE52-08FE-433E-9BF4-3B52E44D1CAC}" type="sibTrans" cxnId="{BB38A2B3-9ACA-4763-8497-A2FFB00DF92E}">
      <dgm:prSet/>
      <dgm:spPr/>
      <dgm:t>
        <a:bodyPr/>
        <a:lstStyle/>
        <a:p>
          <a:endParaRPr lang="es-ES"/>
        </a:p>
      </dgm:t>
    </dgm:pt>
    <dgm:pt modelId="{4E1BFC0C-9D87-47F3-909A-F602C0E2BC37}" type="pres">
      <dgm:prSet presAssocID="{0395F788-45DC-4011-BEF6-C278AA0C00A4}" presName="diagram" presStyleCnt="0">
        <dgm:presLayoutVars>
          <dgm:dir/>
          <dgm:resizeHandles val="exact"/>
        </dgm:presLayoutVars>
      </dgm:prSet>
      <dgm:spPr/>
    </dgm:pt>
    <dgm:pt modelId="{CB774B44-B756-4ED0-84D5-4B0E39863B9E}" type="pres">
      <dgm:prSet presAssocID="{8547162F-5DBF-4AB8-BEA2-7351AB208FF6}" presName="node" presStyleLbl="node1" presStyleIdx="0" presStyleCnt="3">
        <dgm:presLayoutVars>
          <dgm:bulletEnabled val="1"/>
        </dgm:presLayoutVars>
      </dgm:prSet>
      <dgm:spPr/>
    </dgm:pt>
    <dgm:pt modelId="{CACF82A3-D418-47CD-A02D-08C94A72C2D0}" type="pres">
      <dgm:prSet presAssocID="{FF6DAB54-6236-433B-A067-A1AB73D29FA2}" presName="sibTrans" presStyleCnt="0"/>
      <dgm:spPr/>
    </dgm:pt>
    <dgm:pt modelId="{3D8EA9F2-8C69-470E-81DD-C05A0D09C7ED}" type="pres">
      <dgm:prSet presAssocID="{3DB3A689-DDB5-4C1E-9D0A-CD2F1C1DA9AA}" presName="node" presStyleLbl="node1" presStyleIdx="1" presStyleCnt="3">
        <dgm:presLayoutVars>
          <dgm:bulletEnabled val="1"/>
        </dgm:presLayoutVars>
      </dgm:prSet>
      <dgm:spPr/>
    </dgm:pt>
    <dgm:pt modelId="{FA60B69F-7CB9-49BD-8CA3-194756D3DBD0}" type="pres">
      <dgm:prSet presAssocID="{D84B10B3-3539-4E25-8607-001534794827}" presName="sibTrans" presStyleCnt="0"/>
      <dgm:spPr/>
    </dgm:pt>
    <dgm:pt modelId="{CAAADD81-465B-46DD-BFBD-140D163E59D8}" type="pres">
      <dgm:prSet presAssocID="{ADB08B2B-75F2-4A91-9344-943F2491DC8A}" presName="node" presStyleLbl="node1" presStyleIdx="2" presStyleCnt="3">
        <dgm:presLayoutVars>
          <dgm:bulletEnabled val="1"/>
        </dgm:presLayoutVars>
      </dgm:prSet>
      <dgm:spPr/>
    </dgm:pt>
  </dgm:ptLst>
  <dgm:cxnLst>
    <dgm:cxn modelId="{97B1430E-2A12-4A96-98D6-F44A59EE7C17}" type="presOf" srcId="{0395F788-45DC-4011-BEF6-C278AA0C00A4}" destId="{4E1BFC0C-9D87-47F3-909A-F602C0E2BC37}" srcOrd="0" destOrd="0" presId="urn:microsoft.com/office/officeart/2005/8/layout/default"/>
    <dgm:cxn modelId="{2DC42876-0A95-4305-BA29-DB18EF1EB568}" type="presOf" srcId="{ADB08B2B-75F2-4A91-9344-943F2491DC8A}" destId="{CAAADD81-465B-46DD-BFBD-140D163E59D8}" srcOrd="0" destOrd="0" presId="urn:microsoft.com/office/officeart/2005/8/layout/default"/>
    <dgm:cxn modelId="{89B6CA87-EA6F-4353-BF88-C077EFEBC8D6}" type="presOf" srcId="{8547162F-5DBF-4AB8-BEA2-7351AB208FF6}" destId="{CB774B44-B756-4ED0-84D5-4B0E39863B9E}" srcOrd="0" destOrd="0" presId="urn:microsoft.com/office/officeart/2005/8/layout/default"/>
    <dgm:cxn modelId="{2576C69B-4DBA-4766-AB2C-6AA810462730}" srcId="{0395F788-45DC-4011-BEF6-C278AA0C00A4}" destId="{3DB3A689-DDB5-4C1E-9D0A-CD2F1C1DA9AA}" srcOrd="1" destOrd="0" parTransId="{9D73AE9A-F665-4654-BFD5-6029D59B6331}" sibTransId="{D84B10B3-3539-4E25-8607-001534794827}"/>
    <dgm:cxn modelId="{BB38A2B3-9ACA-4763-8497-A2FFB00DF92E}" srcId="{0395F788-45DC-4011-BEF6-C278AA0C00A4}" destId="{ADB08B2B-75F2-4A91-9344-943F2491DC8A}" srcOrd="2" destOrd="0" parTransId="{8299A161-CA93-49A8-8BBE-EDA5043F1EA5}" sibTransId="{DC21BE52-08FE-433E-9BF4-3B52E44D1CAC}"/>
    <dgm:cxn modelId="{C04C9ABD-4FFC-4AB7-97C2-2AFF5DBE1982}" srcId="{0395F788-45DC-4011-BEF6-C278AA0C00A4}" destId="{8547162F-5DBF-4AB8-BEA2-7351AB208FF6}" srcOrd="0" destOrd="0" parTransId="{5333940C-BD0C-4B3B-97BA-39E7F29E1B67}" sibTransId="{FF6DAB54-6236-433B-A067-A1AB73D29FA2}"/>
    <dgm:cxn modelId="{C0D080FA-FCDC-4C85-A6AA-C0C87FA86B77}" type="presOf" srcId="{3DB3A689-DDB5-4C1E-9D0A-CD2F1C1DA9AA}" destId="{3D8EA9F2-8C69-470E-81DD-C05A0D09C7ED}" srcOrd="0" destOrd="0" presId="urn:microsoft.com/office/officeart/2005/8/layout/default"/>
    <dgm:cxn modelId="{ABB9413E-8827-4C8B-A156-2DCB16A546E8}" type="presParOf" srcId="{4E1BFC0C-9D87-47F3-909A-F602C0E2BC37}" destId="{CB774B44-B756-4ED0-84D5-4B0E39863B9E}" srcOrd="0" destOrd="0" presId="urn:microsoft.com/office/officeart/2005/8/layout/default"/>
    <dgm:cxn modelId="{544D3833-5F19-46B8-921B-4B100AC15A7B}" type="presParOf" srcId="{4E1BFC0C-9D87-47F3-909A-F602C0E2BC37}" destId="{CACF82A3-D418-47CD-A02D-08C94A72C2D0}" srcOrd="1" destOrd="0" presId="urn:microsoft.com/office/officeart/2005/8/layout/default"/>
    <dgm:cxn modelId="{73967CAE-3404-4D7E-B51B-143A787D8A6D}" type="presParOf" srcId="{4E1BFC0C-9D87-47F3-909A-F602C0E2BC37}" destId="{3D8EA9F2-8C69-470E-81DD-C05A0D09C7ED}" srcOrd="2" destOrd="0" presId="urn:microsoft.com/office/officeart/2005/8/layout/default"/>
    <dgm:cxn modelId="{14CDF107-2910-4FE3-A1C6-E5EEC804F5D3}" type="presParOf" srcId="{4E1BFC0C-9D87-47F3-909A-F602C0E2BC37}" destId="{FA60B69F-7CB9-49BD-8CA3-194756D3DBD0}" srcOrd="3" destOrd="0" presId="urn:microsoft.com/office/officeart/2005/8/layout/default"/>
    <dgm:cxn modelId="{22E1444D-760B-430B-AA68-B78C20976B83}" type="presParOf" srcId="{4E1BFC0C-9D87-47F3-909A-F602C0E2BC37}" destId="{CAAADD81-465B-46DD-BFBD-140D163E59D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CCC5B-95EC-47F5-AC56-75EF313902FC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ACF9A97-D87C-4FD4-8BBD-FB9F6CC69B45}">
      <dgm:prSet phldrT="[Texto]"/>
      <dgm:spPr/>
      <dgm:t>
        <a:bodyPr/>
        <a:lstStyle/>
        <a:p>
          <a:r>
            <a:rPr lang="es-CO" dirty="0"/>
            <a:t>Soporte en revisiones</a:t>
          </a:r>
          <a:endParaRPr lang="es-ES" dirty="0"/>
        </a:p>
      </dgm:t>
    </dgm:pt>
    <dgm:pt modelId="{D581240C-A2BA-4912-89D1-723638EA6AD8}" type="parTrans" cxnId="{40E16C07-690B-4004-A40B-0E03DC3226C4}">
      <dgm:prSet/>
      <dgm:spPr/>
      <dgm:t>
        <a:bodyPr/>
        <a:lstStyle/>
        <a:p>
          <a:endParaRPr lang="es-ES"/>
        </a:p>
      </dgm:t>
    </dgm:pt>
    <dgm:pt modelId="{426E31EC-4159-4837-836B-5E9A260E6DF4}" type="sibTrans" cxnId="{40E16C07-690B-4004-A40B-0E03DC3226C4}">
      <dgm:prSet/>
      <dgm:spPr/>
      <dgm:t>
        <a:bodyPr/>
        <a:lstStyle/>
        <a:p>
          <a:endParaRPr lang="es-ES"/>
        </a:p>
      </dgm:t>
    </dgm:pt>
    <dgm:pt modelId="{77ACB4DE-010F-4F2F-941B-64C236C469D7}">
      <dgm:prSet phldrT="[Texto]"/>
      <dgm:spPr/>
      <dgm:t>
        <a:bodyPr/>
        <a:lstStyle/>
        <a:p>
          <a:r>
            <a:rPr lang="es-CO" dirty="0"/>
            <a:t>Política y Objetivos de Seguridad y Salud en el Trabajo</a:t>
          </a:r>
        </a:p>
        <a:p>
          <a:endParaRPr lang="es-ES" dirty="0"/>
        </a:p>
      </dgm:t>
    </dgm:pt>
    <dgm:pt modelId="{72E0D1C6-0049-47B9-B3C3-90B28B3A4171}" type="parTrans" cxnId="{634D12D1-EB36-4B01-A738-605EED128F88}">
      <dgm:prSet/>
      <dgm:spPr/>
      <dgm:t>
        <a:bodyPr/>
        <a:lstStyle/>
        <a:p>
          <a:endParaRPr lang="es-ES"/>
        </a:p>
      </dgm:t>
    </dgm:pt>
    <dgm:pt modelId="{7D17889D-9403-49C8-84CB-4DFBF091B036}" type="sibTrans" cxnId="{634D12D1-EB36-4B01-A738-605EED128F88}">
      <dgm:prSet/>
      <dgm:spPr/>
      <dgm:t>
        <a:bodyPr/>
        <a:lstStyle/>
        <a:p>
          <a:endParaRPr lang="es-ES"/>
        </a:p>
      </dgm:t>
    </dgm:pt>
    <dgm:pt modelId="{763F4057-090F-487A-84E3-EB52AC8C63C0}">
      <dgm:prSet phldrT="[Texto]"/>
      <dgm:spPr/>
      <dgm:t>
        <a:bodyPr/>
        <a:lstStyle/>
        <a:p>
          <a:r>
            <a:rPr lang="es-CO" dirty="0"/>
            <a:t>Plan de Trabajo Anual del SG-SST y asignación de recursos</a:t>
          </a:r>
          <a:endParaRPr lang="es-ES" dirty="0"/>
        </a:p>
      </dgm:t>
    </dgm:pt>
    <dgm:pt modelId="{73620E7D-F3DA-4BDA-A006-4879EE7D06BC}" type="parTrans" cxnId="{7D0AD062-D167-4BA7-ADCF-E50D6DEB0DBC}">
      <dgm:prSet/>
      <dgm:spPr/>
      <dgm:t>
        <a:bodyPr/>
        <a:lstStyle/>
        <a:p>
          <a:endParaRPr lang="es-ES"/>
        </a:p>
      </dgm:t>
    </dgm:pt>
    <dgm:pt modelId="{3F10A715-4823-4A29-AF43-3FC9D60C2014}" type="sibTrans" cxnId="{7D0AD062-D167-4BA7-ADCF-E50D6DEB0DBC}">
      <dgm:prSet/>
      <dgm:spPr/>
      <dgm:t>
        <a:bodyPr/>
        <a:lstStyle/>
        <a:p>
          <a:endParaRPr lang="es-ES"/>
        </a:p>
      </dgm:t>
    </dgm:pt>
    <dgm:pt modelId="{8D9ABCCB-91BA-4A51-80DA-74EC97FDA277}">
      <dgm:prSet phldrT="[Texto]"/>
      <dgm:spPr/>
      <dgm:t>
        <a:bodyPr/>
        <a:lstStyle/>
        <a:p>
          <a:r>
            <a:rPr lang="es-CO" dirty="0"/>
            <a:t>Reporte e investigación de incidentes, accidentes de trabajo y enfermedades laborales.</a:t>
          </a:r>
          <a:endParaRPr lang="es-ES" dirty="0"/>
        </a:p>
      </dgm:t>
    </dgm:pt>
    <dgm:pt modelId="{D7FC7637-9C8C-49E1-BFE7-DE5F6FD5E05D}" type="parTrans" cxnId="{CE77DB20-4224-45EA-841E-6B63C4A30563}">
      <dgm:prSet/>
      <dgm:spPr/>
      <dgm:t>
        <a:bodyPr/>
        <a:lstStyle/>
        <a:p>
          <a:endParaRPr lang="es-ES"/>
        </a:p>
      </dgm:t>
    </dgm:pt>
    <dgm:pt modelId="{5A3546C4-35C4-416D-9475-8DEF1C479C2C}" type="sibTrans" cxnId="{CE77DB20-4224-45EA-841E-6B63C4A30563}">
      <dgm:prSet/>
      <dgm:spPr/>
      <dgm:t>
        <a:bodyPr/>
        <a:lstStyle/>
        <a:p>
          <a:endParaRPr lang="es-ES"/>
        </a:p>
      </dgm:t>
    </dgm:pt>
    <dgm:pt modelId="{C3298E6C-F0BE-48AF-A413-77252BFCD9B6}">
      <dgm:prSet phldrT="[Texto]"/>
      <dgm:spPr/>
      <dgm:t>
        <a:bodyPr/>
        <a:lstStyle/>
        <a:p>
          <a:r>
            <a:rPr lang="es-CO" dirty="0"/>
            <a:t>Documentación en general del Sistema de Gestión de Seguridad y Salud en el trabajo.</a:t>
          </a:r>
          <a:endParaRPr lang="es-ES" dirty="0"/>
        </a:p>
      </dgm:t>
    </dgm:pt>
    <dgm:pt modelId="{11CE53B0-07A5-4B2B-9622-C574F9EAB29F}" type="parTrans" cxnId="{96306A99-FA81-4C79-A228-D12B48B4A690}">
      <dgm:prSet/>
      <dgm:spPr/>
      <dgm:t>
        <a:bodyPr/>
        <a:lstStyle/>
        <a:p>
          <a:endParaRPr lang="es-ES"/>
        </a:p>
      </dgm:t>
    </dgm:pt>
    <dgm:pt modelId="{764A7B71-746B-40CC-ADBE-FC572AA90E01}" type="sibTrans" cxnId="{96306A99-FA81-4C79-A228-D12B48B4A690}">
      <dgm:prSet/>
      <dgm:spPr/>
      <dgm:t>
        <a:bodyPr/>
        <a:lstStyle/>
        <a:p>
          <a:endParaRPr lang="es-ES"/>
        </a:p>
      </dgm:t>
    </dgm:pt>
    <dgm:pt modelId="{13A5BF35-8DEE-4D33-9432-70F5F3CD1FCC}" type="pres">
      <dgm:prSet presAssocID="{3ABCCC5B-95EC-47F5-AC56-75EF313902F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B63C93-31BF-4009-BEEF-85C4A352ED17}" type="pres">
      <dgm:prSet presAssocID="{3ABCCC5B-95EC-47F5-AC56-75EF313902FC}" presName="matrix" presStyleCnt="0"/>
      <dgm:spPr/>
    </dgm:pt>
    <dgm:pt modelId="{CB384D0F-9BDF-4416-81C2-E4F351F967B9}" type="pres">
      <dgm:prSet presAssocID="{3ABCCC5B-95EC-47F5-AC56-75EF313902FC}" presName="tile1" presStyleLbl="node1" presStyleIdx="0" presStyleCnt="4"/>
      <dgm:spPr/>
    </dgm:pt>
    <dgm:pt modelId="{6476766C-0564-4E88-B748-CC893CA9F283}" type="pres">
      <dgm:prSet presAssocID="{3ABCCC5B-95EC-47F5-AC56-75EF313902F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DC1F669-6A7A-4306-AC67-65B066DD30A9}" type="pres">
      <dgm:prSet presAssocID="{3ABCCC5B-95EC-47F5-AC56-75EF313902FC}" presName="tile2" presStyleLbl="node1" presStyleIdx="1" presStyleCnt="4"/>
      <dgm:spPr/>
    </dgm:pt>
    <dgm:pt modelId="{F4FBA996-AA63-46C8-B673-753FC09ED388}" type="pres">
      <dgm:prSet presAssocID="{3ABCCC5B-95EC-47F5-AC56-75EF313902F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C0EAC4B-F9E4-43E3-84E6-2F0D211B5766}" type="pres">
      <dgm:prSet presAssocID="{3ABCCC5B-95EC-47F5-AC56-75EF313902FC}" presName="tile3" presStyleLbl="node1" presStyleIdx="2" presStyleCnt="4"/>
      <dgm:spPr/>
    </dgm:pt>
    <dgm:pt modelId="{F0E32BBF-16D7-46A6-B953-C5DBA59F351D}" type="pres">
      <dgm:prSet presAssocID="{3ABCCC5B-95EC-47F5-AC56-75EF313902F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7E8E9E-7D5E-4543-AD1E-D73FB485DB0F}" type="pres">
      <dgm:prSet presAssocID="{3ABCCC5B-95EC-47F5-AC56-75EF313902FC}" presName="tile4" presStyleLbl="node1" presStyleIdx="3" presStyleCnt="4"/>
      <dgm:spPr/>
    </dgm:pt>
    <dgm:pt modelId="{D616CF5B-A0A3-45D2-BFE2-3A0B69215048}" type="pres">
      <dgm:prSet presAssocID="{3ABCCC5B-95EC-47F5-AC56-75EF313902F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3F64CF0-EDC9-4EED-9213-E9E5E433C197}" type="pres">
      <dgm:prSet presAssocID="{3ABCCC5B-95EC-47F5-AC56-75EF313902F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0E16C07-690B-4004-A40B-0E03DC3226C4}" srcId="{3ABCCC5B-95EC-47F5-AC56-75EF313902FC}" destId="{DACF9A97-D87C-4FD4-8BBD-FB9F6CC69B45}" srcOrd="0" destOrd="0" parTransId="{D581240C-A2BA-4912-89D1-723638EA6AD8}" sibTransId="{426E31EC-4159-4837-836B-5E9A260E6DF4}"/>
    <dgm:cxn modelId="{CE77DB20-4224-45EA-841E-6B63C4A30563}" srcId="{DACF9A97-D87C-4FD4-8BBD-FB9F6CC69B45}" destId="{8D9ABCCB-91BA-4A51-80DA-74EC97FDA277}" srcOrd="2" destOrd="0" parTransId="{D7FC7637-9C8C-49E1-BFE7-DE5F6FD5E05D}" sibTransId="{5A3546C4-35C4-416D-9475-8DEF1C479C2C}"/>
    <dgm:cxn modelId="{0926F140-AC0F-482E-9DD1-7D6F87C372E8}" type="presOf" srcId="{763F4057-090F-487A-84E3-EB52AC8C63C0}" destId="{F4FBA996-AA63-46C8-B673-753FC09ED388}" srcOrd="1" destOrd="0" presId="urn:microsoft.com/office/officeart/2005/8/layout/matrix1"/>
    <dgm:cxn modelId="{D34BA25F-9155-4106-9A21-9471B3D9D147}" type="presOf" srcId="{DACF9A97-D87C-4FD4-8BBD-FB9F6CC69B45}" destId="{C3F64CF0-EDC9-4EED-9213-E9E5E433C197}" srcOrd="0" destOrd="0" presId="urn:microsoft.com/office/officeart/2005/8/layout/matrix1"/>
    <dgm:cxn modelId="{15B26061-AD9E-40A7-926D-1FD8DEFF894C}" type="presOf" srcId="{77ACB4DE-010F-4F2F-941B-64C236C469D7}" destId="{CB384D0F-9BDF-4416-81C2-E4F351F967B9}" srcOrd="0" destOrd="0" presId="urn:microsoft.com/office/officeart/2005/8/layout/matrix1"/>
    <dgm:cxn modelId="{7D0AD062-D167-4BA7-ADCF-E50D6DEB0DBC}" srcId="{DACF9A97-D87C-4FD4-8BBD-FB9F6CC69B45}" destId="{763F4057-090F-487A-84E3-EB52AC8C63C0}" srcOrd="1" destOrd="0" parTransId="{73620E7D-F3DA-4BDA-A006-4879EE7D06BC}" sibTransId="{3F10A715-4823-4A29-AF43-3FC9D60C2014}"/>
    <dgm:cxn modelId="{50982547-0894-4FDC-AD35-B8665EEF3DF7}" type="presOf" srcId="{763F4057-090F-487A-84E3-EB52AC8C63C0}" destId="{ADC1F669-6A7A-4306-AC67-65B066DD30A9}" srcOrd="0" destOrd="0" presId="urn:microsoft.com/office/officeart/2005/8/layout/matrix1"/>
    <dgm:cxn modelId="{8E180550-511F-4271-A28D-D4F5280E1058}" type="presOf" srcId="{8D9ABCCB-91BA-4A51-80DA-74EC97FDA277}" destId="{4C0EAC4B-F9E4-43E3-84E6-2F0D211B5766}" srcOrd="0" destOrd="0" presId="urn:microsoft.com/office/officeart/2005/8/layout/matrix1"/>
    <dgm:cxn modelId="{96306A99-FA81-4C79-A228-D12B48B4A690}" srcId="{DACF9A97-D87C-4FD4-8BBD-FB9F6CC69B45}" destId="{C3298E6C-F0BE-48AF-A413-77252BFCD9B6}" srcOrd="3" destOrd="0" parTransId="{11CE53B0-07A5-4B2B-9622-C574F9EAB29F}" sibTransId="{764A7B71-746B-40CC-ADBE-FC572AA90E01}"/>
    <dgm:cxn modelId="{408F24B2-D090-4249-9146-60EC20ABCBF0}" type="presOf" srcId="{3ABCCC5B-95EC-47F5-AC56-75EF313902FC}" destId="{13A5BF35-8DEE-4D33-9432-70F5F3CD1FCC}" srcOrd="0" destOrd="0" presId="urn:microsoft.com/office/officeart/2005/8/layout/matrix1"/>
    <dgm:cxn modelId="{634D12D1-EB36-4B01-A738-605EED128F88}" srcId="{DACF9A97-D87C-4FD4-8BBD-FB9F6CC69B45}" destId="{77ACB4DE-010F-4F2F-941B-64C236C469D7}" srcOrd="0" destOrd="0" parTransId="{72E0D1C6-0049-47B9-B3C3-90B28B3A4171}" sibTransId="{7D17889D-9403-49C8-84CB-4DFBF091B036}"/>
    <dgm:cxn modelId="{025DFAE6-66E4-4126-A3A6-A75AB0FF0037}" type="presOf" srcId="{C3298E6C-F0BE-48AF-A413-77252BFCD9B6}" destId="{957E8E9E-7D5E-4543-AD1E-D73FB485DB0F}" srcOrd="0" destOrd="0" presId="urn:microsoft.com/office/officeart/2005/8/layout/matrix1"/>
    <dgm:cxn modelId="{FC4AD5E8-1FF1-481D-BB61-FD5F492AA733}" type="presOf" srcId="{C3298E6C-F0BE-48AF-A413-77252BFCD9B6}" destId="{D616CF5B-A0A3-45D2-BFE2-3A0B69215048}" srcOrd="1" destOrd="0" presId="urn:microsoft.com/office/officeart/2005/8/layout/matrix1"/>
    <dgm:cxn modelId="{DB3924EB-DCD2-413A-92C8-19183BD3816E}" type="presOf" srcId="{77ACB4DE-010F-4F2F-941B-64C236C469D7}" destId="{6476766C-0564-4E88-B748-CC893CA9F283}" srcOrd="1" destOrd="0" presId="urn:microsoft.com/office/officeart/2005/8/layout/matrix1"/>
    <dgm:cxn modelId="{5B3D3AF0-F720-4BBC-9269-092089A3257F}" type="presOf" srcId="{8D9ABCCB-91BA-4A51-80DA-74EC97FDA277}" destId="{F0E32BBF-16D7-46A6-B953-C5DBA59F351D}" srcOrd="1" destOrd="0" presId="urn:microsoft.com/office/officeart/2005/8/layout/matrix1"/>
    <dgm:cxn modelId="{762DA945-4B93-41C8-9054-A943CF204592}" type="presParOf" srcId="{13A5BF35-8DEE-4D33-9432-70F5F3CD1FCC}" destId="{D0B63C93-31BF-4009-BEEF-85C4A352ED17}" srcOrd="0" destOrd="0" presId="urn:microsoft.com/office/officeart/2005/8/layout/matrix1"/>
    <dgm:cxn modelId="{19935847-F7BD-4C39-90C1-6C9FFD45C608}" type="presParOf" srcId="{D0B63C93-31BF-4009-BEEF-85C4A352ED17}" destId="{CB384D0F-9BDF-4416-81C2-E4F351F967B9}" srcOrd="0" destOrd="0" presId="urn:microsoft.com/office/officeart/2005/8/layout/matrix1"/>
    <dgm:cxn modelId="{5965A14C-9BFF-4358-8BFE-D765501EDAF2}" type="presParOf" srcId="{D0B63C93-31BF-4009-BEEF-85C4A352ED17}" destId="{6476766C-0564-4E88-B748-CC893CA9F283}" srcOrd="1" destOrd="0" presId="urn:microsoft.com/office/officeart/2005/8/layout/matrix1"/>
    <dgm:cxn modelId="{C330AC0E-FE66-49E4-9FF0-238AA0CE9883}" type="presParOf" srcId="{D0B63C93-31BF-4009-BEEF-85C4A352ED17}" destId="{ADC1F669-6A7A-4306-AC67-65B066DD30A9}" srcOrd="2" destOrd="0" presId="urn:microsoft.com/office/officeart/2005/8/layout/matrix1"/>
    <dgm:cxn modelId="{DA44BA5F-3BD4-4A1D-9EDB-E2A9FCF5EA38}" type="presParOf" srcId="{D0B63C93-31BF-4009-BEEF-85C4A352ED17}" destId="{F4FBA996-AA63-46C8-B673-753FC09ED388}" srcOrd="3" destOrd="0" presId="urn:microsoft.com/office/officeart/2005/8/layout/matrix1"/>
    <dgm:cxn modelId="{B94D2775-6196-4CAD-B4F6-C57ECD27BDC8}" type="presParOf" srcId="{D0B63C93-31BF-4009-BEEF-85C4A352ED17}" destId="{4C0EAC4B-F9E4-43E3-84E6-2F0D211B5766}" srcOrd="4" destOrd="0" presId="urn:microsoft.com/office/officeart/2005/8/layout/matrix1"/>
    <dgm:cxn modelId="{68EF9890-1ADA-40CD-86CA-91255DBF0EDD}" type="presParOf" srcId="{D0B63C93-31BF-4009-BEEF-85C4A352ED17}" destId="{F0E32BBF-16D7-46A6-B953-C5DBA59F351D}" srcOrd="5" destOrd="0" presId="urn:microsoft.com/office/officeart/2005/8/layout/matrix1"/>
    <dgm:cxn modelId="{ACDA8FE0-8856-4219-A201-C4C2EA939D82}" type="presParOf" srcId="{D0B63C93-31BF-4009-BEEF-85C4A352ED17}" destId="{957E8E9E-7D5E-4543-AD1E-D73FB485DB0F}" srcOrd="6" destOrd="0" presId="urn:microsoft.com/office/officeart/2005/8/layout/matrix1"/>
    <dgm:cxn modelId="{91BFD0A2-B3AF-43C8-A495-8B2A14762623}" type="presParOf" srcId="{D0B63C93-31BF-4009-BEEF-85C4A352ED17}" destId="{D616CF5B-A0A3-45D2-BFE2-3A0B69215048}" srcOrd="7" destOrd="0" presId="urn:microsoft.com/office/officeart/2005/8/layout/matrix1"/>
    <dgm:cxn modelId="{F9A2CF5B-4C81-4EB0-AA01-7A1BEC794A4B}" type="presParOf" srcId="{13A5BF35-8DEE-4D33-9432-70F5F3CD1FCC}" destId="{C3F64CF0-EDC9-4EED-9213-E9E5E433C1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F49AB5-A521-4E91-B7C3-5545D6C9E440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1A6F85D-A413-4090-980F-40DDE667C312}">
      <dgm:prSet phldrT="[Texto]" custT="1"/>
      <dgm:spPr/>
      <dgm:t>
        <a:bodyPr/>
        <a:lstStyle/>
        <a:p>
          <a:r>
            <a:rPr lang="es-CO" sz="1600" dirty="0"/>
            <a:t>Selección y evaluación</a:t>
          </a:r>
          <a:endParaRPr lang="es-ES" sz="1600" dirty="0"/>
        </a:p>
      </dgm:t>
    </dgm:pt>
    <dgm:pt modelId="{6FD5A8B4-1331-49CA-A1BA-C2CACAC991B7}" type="parTrans" cxnId="{9B84817C-E6A0-492F-BBF0-416DCF422130}">
      <dgm:prSet/>
      <dgm:spPr/>
      <dgm:t>
        <a:bodyPr/>
        <a:lstStyle/>
        <a:p>
          <a:endParaRPr lang="es-ES" sz="1600"/>
        </a:p>
      </dgm:t>
    </dgm:pt>
    <dgm:pt modelId="{344A7DA2-ACE5-4ACC-9B7F-4DA09DCEB65E}" type="sibTrans" cxnId="{9B84817C-E6A0-492F-BBF0-416DCF422130}">
      <dgm:prSet/>
      <dgm:spPr/>
      <dgm:t>
        <a:bodyPr/>
        <a:lstStyle/>
        <a:p>
          <a:endParaRPr lang="es-ES" sz="1600"/>
        </a:p>
      </dgm:t>
    </dgm:pt>
    <dgm:pt modelId="{B542F00B-0E9E-457D-AAF4-5D4ACADC6D82}">
      <dgm:prSet phldrT="[Texto]" custT="1"/>
      <dgm:spPr/>
      <dgm:t>
        <a:bodyPr/>
        <a:lstStyle/>
        <a:p>
          <a:r>
            <a:rPr lang="es-CO" sz="1600" dirty="0"/>
            <a:t>Canales de comunicación</a:t>
          </a:r>
          <a:endParaRPr lang="es-ES" sz="1600" dirty="0"/>
        </a:p>
      </dgm:t>
    </dgm:pt>
    <dgm:pt modelId="{F0D64987-B1D5-43B4-94B1-784DD0026A1D}" type="parTrans" cxnId="{DDA22CC6-5827-44F4-9EA1-15306203BDC3}">
      <dgm:prSet/>
      <dgm:spPr/>
      <dgm:t>
        <a:bodyPr/>
        <a:lstStyle/>
        <a:p>
          <a:endParaRPr lang="es-ES" sz="1600"/>
        </a:p>
      </dgm:t>
    </dgm:pt>
    <dgm:pt modelId="{E3522691-58C3-44C7-8CD2-26203415E97D}" type="sibTrans" cxnId="{DDA22CC6-5827-44F4-9EA1-15306203BDC3}">
      <dgm:prSet/>
      <dgm:spPr/>
      <dgm:t>
        <a:bodyPr/>
        <a:lstStyle/>
        <a:p>
          <a:endParaRPr lang="es-ES" sz="1600"/>
        </a:p>
      </dgm:t>
    </dgm:pt>
    <dgm:pt modelId="{188E8FB7-E65D-41AE-BCBB-B436180F6488}">
      <dgm:prSet phldrT="[Texto]" custT="1"/>
      <dgm:spPr/>
      <dgm:t>
        <a:bodyPr/>
        <a:lstStyle/>
        <a:p>
          <a:r>
            <a:rPr lang="es-CO" sz="1600" dirty="0"/>
            <a:t>Verificar periódicamente y durante el desarrollo de las actividades objeto del contrato, el cumplimiento de la normatividad en SG-SST.</a:t>
          </a:r>
          <a:endParaRPr lang="es-ES" sz="1600" dirty="0"/>
        </a:p>
      </dgm:t>
    </dgm:pt>
    <dgm:pt modelId="{C344A7CD-C1E6-4B27-A3E1-FD046BAE95C6}" type="parTrans" cxnId="{C3D135CD-D537-4A53-B8F7-25B4A9D25B5B}">
      <dgm:prSet/>
      <dgm:spPr/>
      <dgm:t>
        <a:bodyPr/>
        <a:lstStyle/>
        <a:p>
          <a:endParaRPr lang="es-ES" sz="1600"/>
        </a:p>
      </dgm:t>
    </dgm:pt>
    <dgm:pt modelId="{DEE7AD05-5AB9-4727-A430-83D50C1D8459}" type="sibTrans" cxnId="{C3D135CD-D537-4A53-B8F7-25B4A9D25B5B}">
      <dgm:prSet/>
      <dgm:spPr/>
      <dgm:t>
        <a:bodyPr/>
        <a:lstStyle/>
        <a:p>
          <a:endParaRPr lang="es-ES" sz="1600"/>
        </a:p>
      </dgm:t>
    </dgm:pt>
    <dgm:pt modelId="{089617D4-7B95-401B-8446-7937AF6E816D}">
      <dgm:prSet custT="1"/>
      <dgm:spPr/>
      <dgm:t>
        <a:bodyPr/>
        <a:lstStyle/>
        <a:p>
          <a:r>
            <a:rPr lang="es-CO" sz="1600"/>
            <a:t>Peligros y riesgos generales y específicos de su zona de trabajo</a:t>
          </a:r>
        </a:p>
      </dgm:t>
    </dgm:pt>
    <dgm:pt modelId="{E0B30587-757C-489D-8BDA-1D7F316C8533}" type="parTrans" cxnId="{DFE3B9F3-B1C6-4871-9229-2400AEC39B41}">
      <dgm:prSet/>
      <dgm:spPr/>
      <dgm:t>
        <a:bodyPr/>
        <a:lstStyle/>
        <a:p>
          <a:endParaRPr lang="es-ES" sz="1600"/>
        </a:p>
      </dgm:t>
    </dgm:pt>
    <dgm:pt modelId="{3E1FF230-0F24-4CFA-ABA8-177FEE372994}" type="sibTrans" cxnId="{DFE3B9F3-B1C6-4871-9229-2400AEC39B41}">
      <dgm:prSet/>
      <dgm:spPr/>
      <dgm:t>
        <a:bodyPr/>
        <a:lstStyle/>
        <a:p>
          <a:endParaRPr lang="es-ES" sz="1600"/>
        </a:p>
      </dgm:t>
    </dgm:pt>
    <dgm:pt modelId="{1DDAA16E-81B9-45A2-BE4B-D658892B4F4B}" type="pres">
      <dgm:prSet presAssocID="{17F49AB5-A521-4E91-B7C3-5545D6C9E440}" presName="Name0" presStyleCnt="0">
        <dgm:presLayoutVars>
          <dgm:chMax val="7"/>
          <dgm:chPref val="7"/>
          <dgm:dir/>
        </dgm:presLayoutVars>
      </dgm:prSet>
      <dgm:spPr/>
    </dgm:pt>
    <dgm:pt modelId="{9CA56897-365C-49A5-9D05-17C7171406F5}" type="pres">
      <dgm:prSet presAssocID="{17F49AB5-A521-4E91-B7C3-5545D6C9E440}" presName="Name1" presStyleCnt="0"/>
      <dgm:spPr/>
    </dgm:pt>
    <dgm:pt modelId="{83028964-27A2-4F71-8987-BF842894E4EA}" type="pres">
      <dgm:prSet presAssocID="{17F49AB5-A521-4E91-B7C3-5545D6C9E440}" presName="cycle" presStyleCnt="0"/>
      <dgm:spPr/>
    </dgm:pt>
    <dgm:pt modelId="{A21B84C7-B2EA-4233-AC00-EEAB0CA1C0AC}" type="pres">
      <dgm:prSet presAssocID="{17F49AB5-A521-4E91-B7C3-5545D6C9E440}" presName="srcNode" presStyleLbl="node1" presStyleIdx="0" presStyleCnt="4"/>
      <dgm:spPr/>
    </dgm:pt>
    <dgm:pt modelId="{95691B1A-310C-42CA-8DC8-E8C486D60E5A}" type="pres">
      <dgm:prSet presAssocID="{17F49AB5-A521-4E91-B7C3-5545D6C9E440}" presName="conn" presStyleLbl="parChTrans1D2" presStyleIdx="0" presStyleCnt="1"/>
      <dgm:spPr/>
    </dgm:pt>
    <dgm:pt modelId="{FB672742-53BE-499F-9117-DDAAEDD6E87C}" type="pres">
      <dgm:prSet presAssocID="{17F49AB5-A521-4E91-B7C3-5545D6C9E440}" presName="extraNode" presStyleLbl="node1" presStyleIdx="0" presStyleCnt="4"/>
      <dgm:spPr/>
    </dgm:pt>
    <dgm:pt modelId="{97001E58-ADD3-4C45-B8CD-41BA0A7F9F55}" type="pres">
      <dgm:prSet presAssocID="{17F49AB5-A521-4E91-B7C3-5545D6C9E440}" presName="dstNode" presStyleLbl="node1" presStyleIdx="0" presStyleCnt="4"/>
      <dgm:spPr/>
    </dgm:pt>
    <dgm:pt modelId="{99ED6EDA-9BCD-4A24-ABF3-764BF4A9EAFA}" type="pres">
      <dgm:prSet presAssocID="{11A6F85D-A413-4090-980F-40DDE667C312}" presName="text_1" presStyleLbl="node1" presStyleIdx="0" presStyleCnt="4" custLinFactNeighborX="1154" custLinFactNeighborY="-15012">
        <dgm:presLayoutVars>
          <dgm:bulletEnabled val="1"/>
        </dgm:presLayoutVars>
      </dgm:prSet>
      <dgm:spPr/>
    </dgm:pt>
    <dgm:pt modelId="{FAFE2401-3580-457C-8EDF-8FDD4D0A7A11}" type="pres">
      <dgm:prSet presAssocID="{11A6F85D-A413-4090-980F-40DDE667C312}" presName="accent_1" presStyleCnt="0"/>
      <dgm:spPr/>
    </dgm:pt>
    <dgm:pt modelId="{A52534F2-8005-46F0-AB02-DC949F7E9B49}" type="pres">
      <dgm:prSet presAssocID="{11A6F85D-A413-4090-980F-40DDE667C312}" presName="accentRepeatNode" presStyleLbl="solidFgAcc1" presStyleIdx="0" presStyleCnt="4"/>
      <dgm:spPr>
        <a:ln w="12700">
          <a:solidFill>
            <a:srgbClr val="80C535"/>
          </a:solidFill>
        </a:ln>
      </dgm:spPr>
    </dgm:pt>
    <dgm:pt modelId="{15708A77-9D87-4336-9A2B-C466C1337F7B}" type="pres">
      <dgm:prSet presAssocID="{B542F00B-0E9E-457D-AAF4-5D4ACADC6D82}" presName="text_2" presStyleLbl="node1" presStyleIdx="1" presStyleCnt="4">
        <dgm:presLayoutVars>
          <dgm:bulletEnabled val="1"/>
        </dgm:presLayoutVars>
      </dgm:prSet>
      <dgm:spPr/>
    </dgm:pt>
    <dgm:pt modelId="{B1A62AA9-DA22-47AB-BFEB-4C60F0116C58}" type="pres">
      <dgm:prSet presAssocID="{B542F00B-0E9E-457D-AAF4-5D4ACADC6D82}" presName="accent_2" presStyleCnt="0"/>
      <dgm:spPr/>
    </dgm:pt>
    <dgm:pt modelId="{7F359E72-7BED-407C-B755-AE5154707E4C}" type="pres">
      <dgm:prSet presAssocID="{B542F00B-0E9E-457D-AAF4-5D4ACADC6D82}" presName="accentRepeatNode" presStyleLbl="solidFgAcc1" presStyleIdx="1" presStyleCnt="4"/>
      <dgm:spPr/>
    </dgm:pt>
    <dgm:pt modelId="{0817DA8A-153D-4CB8-A019-F68CB35AA417}" type="pres">
      <dgm:prSet presAssocID="{089617D4-7B95-401B-8446-7937AF6E816D}" presName="text_3" presStyleLbl="node1" presStyleIdx="2" presStyleCnt="4">
        <dgm:presLayoutVars>
          <dgm:bulletEnabled val="1"/>
        </dgm:presLayoutVars>
      </dgm:prSet>
      <dgm:spPr/>
    </dgm:pt>
    <dgm:pt modelId="{1429175C-C662-4E5A-8293-6429C727322A}" type="pres">
      <dgm:prSet presAssocID="{089617D4-7B95-401B-8446-7937AF6E816D}" presName="accent_3" presStyleCnt="0"/>
      <dgm:spPr/>
    </dgm:pt>
    <dgm:pt modelId="{6571160F-9C77-464D-9C5C-B1658AEC2182}" type="pres">
      <dgm:prSet presAssocID="{089617D4-7B95-401B-8446-7937AF6E816D}" presName="accentRepeatNode" presStyleLbl="solidFgAcc1" presStyleIdx="2" presStyleCnt="4"/>
      <dgm:spPr/>
    </dgm:pt>
    <dgm:pt modelId="{58DE523D-732B-4F8E-A84B-794CF4439F21}" type="pres">
      <dgm:prSet presAssocID="{188E8FB7-E65D-41AE-BCBB-B436180F6488}" presName="text_4" presStyleLbl="node1" presStyleIdx="3" presStyleCnt="4">
        <dgm:presLayoutVars>
          <dgm:bulletEnabled val="1"/>
        </dgm:presLayoutVars>
      </dgm:prSet>
      <dgm:spPr/>
    </dgm:pt>
    <dgm:pt modelId="{CCF3DC12-76BE-4C6C-A9DA-81F1CA1600FF}" type="pres">
      <dgm:prSet presAssocID="{188E8FB7-E65D-41AE-BCBB-B436180F6488}" presName="accent_4" presStyleCnt="0"/>
      <dgm:spPr/>
    </dgm:pt>
    <dgm:pt modelId="{17D0ED22-F266-44EB-AC3C-4219126462C9}" type="pres">
      <dgm:prSet presAssocID="{188E8FB7-E65D-41AE-BCBB-B436180F6488}" presName="accentRepeatNode" presStyleLbl="solidFgAcc1" presStyleIdx="3" presStyleCnt="4"/>
      <dgm:spPr/>
    </dgm:pt>
  </dgm:ptLst>
  <dgm:cxnLst>
    <dgm:cxn modelId="{AB147329-5434-4F99-8B15-316F32CDC5ED}" type="presOf" srcId="{17F49AB5-A521-4E91-B7C3-5545D6C9E440}" destId="{1DDAA16E-81B9-45A2-BE4B-D658892B4F4B}" srcOrd="0" destOrd="0" presId="urn:microsoft.com/office/officeart/2008/layout/VerticalCurvedList"/>
    <dgm:cxn modelId="{9216E332-6164-4731-9165-6B35CC2E59D2}" type="presOf" srcId="{11A6F85D-A413-4090-980F-40DDE667C312}" destId="{99ED6EDA-9BCD-4A24-ABF3-764BF4A9EAFA}" srcOrd="0" destOrd="0" presId="urn:microsoft.com/office/officeart/2008/layout/VerticalCurvedList"/>
    <dgm:cxn modelId="{39E6E576-74BD-4A74-AD9F-F75DFBEDCE0B}" type="presOf" srcId="{188E8FB7-E65D-41AE-BCBB-B436180F6488}" destId="{58DE523D-732B-4F8E-A84B-794CF4439F21}" srcOrd="0" destOrd="0" presId="urn:microsoft.com/office/officeart/2008/layout/VerticalCurvedList"/>
    <dgm:cxn modelId="{9B84817C-E6A0-492F-BBF0-416DCF422130}" srcId="{17F49AB5-A521-4E91-B7C3-5545D6C9E440}" destId="{11A6F85D-A413-4090-980F-40DDE667C312}" srcOrd="0" destOrd="0" parTransId="{6FD5A8B4-1331-49CA-A1BA-C2CACAC991B7}" sibTransId="{344A7DA2-ACE5-4ACC-9B7F-4DA09DCEB65E}"/>
    <dgm:cxn modelId="{4FFA8581-07FF-4C16-898A-38F868407940}" type="presOf" srcId="{089617D4-7B95-401B-8446-7937AF6E816D}" destId="{0817DA8A-153D-4CB8-A019-F68CB35AA417}" srcOrd="0" destOrd="0" presId="urn:microsoft.com/office/officeart/2008/layout/VerticalCurvedList"/>
    <dgm:cxn modelId="{DDA22CC6-5827-44F4-9EA1-15306203BDC3}" srcId="{17F49AB5-A521-4E91-B7C3-5545D6C9E440}" destId="{B542F00B-0E9E-457D-AAF4-5D4ACADC6D82}" srcOrd="1" destOrd="0" parTransId="{F0D64987-B1D5-43B4-94B1-784DD0026A1D}" sibTransId="{E3522691-58C3-44C7-8CD2-26203415E97D}"/>
    <dgm:cxn modelId="{C3D135CD-D537-4A53-B8F7-25B4A9D25B5B}" srcId="{17F49AB5-A521-4E91-B7C3-5545D6C9E440}" destId="{188E8FB7-E65D-41AE-BCBB-B436180F6488}" srcOrd="3" destOrd="0" parTransId="{C344A7CD-C1E6-4B27-A3E1-FD046BAE95C6}" sibTransId="{DEE7AD05-5AB9-4727-A430-83D50C1D8459}"/>
    <dgm:cxn modelId="{FE69D9EE-4EC6-439C-B6D1-AD610561C900}" type="presOf" srcId="{344A7DA2-ACE5-4ACC-9B7F-4DA09DCEB65E}" destId="{95691B1A-310C-42CA-8DC8-E8C486D60E5A}" srcOrd="0" destOrd="0" presId="urn:microsoft.com/office/officeart/2008/layout/VerticalCurvedList"/>
    <dgm:cxn modelId="{2BB185F1-7D8E-4B33-80A8-37413C6B15E1}" type="presOf" srcId="{B542F00B-0E9E-457D-AAF4-5D4ACADC6D82}" destId="{15708A77-9D87-4336-9A2B-C466C1337F7B}" srcOrd="0" destOrd="0" presId="urn:microsoft.com/office/officeart/2008/layout/VerticalCurvedList"/>
    <dgm:cxn modelId="{DFE3B9F3-B1C6-4871-9229-2400AEC39B41}" srcId="{17F49AB5-A521-4E91-B7C3-5545D6C9E440}" destId="{089617D4-7B95-401B-8446-7937AF6E816D}" srcOrd="2" destOrd="0" parTransId="{E0B30587-757C-489D-8BDA-1D7F316C8533}" sibTransId="{3E1FF230-0F24-4CFA-ABA8-177FEE372994}"/>
    <dgm:cxn modelId="{93CDFA8A-BF17-4F7D-A9FC-6E23667C9F37}" type="presParOf" srcId="{1DDAA16E-81B9-45A2-BE4B-D658892B4F4B}" destId="{9CA56897-365C-49A5-9D05-17C7171406F5}" srcOrd="0" destOrd="0" presId="urn:microsoft.com/office/officeart/2008/layout/VerticalCurvedList"/>
    <dgm:cxn modelId="{95AC692B-7D40-44D7-A669-6BDF3E0A118D}" type="presParOf" srcId="{9CA56897-365C-49A5-9D05-17C7171406F5}" destId="{83028964-27A2-4F71-8987-BF842894E4EA}" srcOrd="0" destOrd="0" presId="urn:microsoft.com/office/officeart/2008/layout/VerticalCurvedList"/>
    <dgm:cxn modelId="{652CF8DB-23B3-40BA-B4D4-9CD666F0AF2C}" type="presParOf" srcId="{83028964-27A2-4F71-8987-BF842894E4EA}" destId="{A21B84C7-B2EA-4233-AC00-EEAB0CA1C0AC}" srcOrd="0" destOrd="0" presId="urn:microsoft.com/office/officeart/2008/layout/VerticalCurvedList"/>
    <dgm:cxn modelId="{D8E4758B-815A-4B65-B31C-E82F25B5BD00}" type="presParOf" srcId="{83028964-27A2-4F71-8987-BF842894E4EA}" destId="{95691B1A-310C-42CA-8DC8-E8C486D60E5A}" srcOrd="1" destOrd="0" presId="urn:microsoft.com/office/officeart/2008/layout/VerticalCurvedList"/>
    <dgm:cxn modelId="{FFEFDF30-144F-43FF-B5BF-CE61EF28A627}" type="presParOf" srcId="{83028964-27A2-4F71-8987-BF842894E4EA}" destId="{FB672742-53BE-499F-9117-DDAAEDD6E87C}" srcOrd="2" destOrd="0" presId="urn:microsoft.com/office/officeart/2008/layout/VerticalCurvedList"/>
    <dgm:cxn modelId="{1E9B9236-47B1-4199-9723-345E7A9DDAA8}" type="presParOf" srcId="{83028964-27A2-4F71-8987-BF842894E4EA}" destId="{97001E58-ADD3-4C45-B8CD-41BA0A7F9F55}" srcOrd="3" destOrd="0" presId="urn:microsoft.com/office/officeart/2008/layout/VerticalCurvedList"/>
    <dgm:cxn modelId="{F84DA6E4-5366-4756-AC4D-5687DB06A557}" type="presParOf" srcId="{9CA56897-365C-49A5-9D05-17C7171406F5}" destId="{99ED6EDA-9BCD-4A24-ABF3-764BF4A9EAFA}" srcOrd="1" destOrd="0" presId="urn:microsoft.com/office/officeart/2008/layout/VerticalCurvedList"/>
    <dgm:cxn modelId="{5CB61177-91D8-48CB-ABDB-3BED5F20EA04}" type="presParOf" srcId="{9CA56897-365C-49A5-9D05-17C7171406F5}" destId="{FAFE2401-3580-457C-8EDF-8FDD4D0A7A11}" srcOrd="2" destOrd="0" presId="urn:microsoft.com/office/officeart/2008/layout/VerticalCurvedList"/>
    <dgm:cxn modelId="{DBA2D73B-8799-47E3-8949-FC8B3F177D81}" type="presParOf" srcId="{FAFE2401-3580-457C-8EDF-8FDD4D0A7A11}" destId="{A52534F2-8005-46F0-AB02-DC949F7E9B49}" srcOrd="0" destOrd="0" presId="urn:microsoft.com/office/officeart/2008/layout/VerticalCurvedList"/>
    <dgm:cxn modelId="{99756171-69D0-41DB-A4D4-2CF1777FE3AC}" type="presParOf" srcId="{9CA56897-365C-49A5-9D05-17C7171406F5}" destId="{15708A77-9D87-4336-9A2B-C466C1337F7B}" srcOrd="3" destOrd="0" presId="urn:microsoft.com/office/officeart/2008/layout/VerticalCurvedList"/>
    <dgm:cxn modelId="{9426D05F-E11E-428B-AB42-DB8693A4F939}" type="presParOf" srcId="{9CA56897-365C-49A5-9D05-17C7171406F5}" destId="{B1A62AA9-DA22-47AB-BFEB-4C60F0116C58}" srcOrd="4" destOrd="0" presId="urn:microsoft.com/office/officeart/2008/layout/VerticalCurvedList"/>
    <dgm:cxn modelId="{D63B4C4F-A52C-4145-9958-BC91CB1539B1}" type="presParOf" srcId="{B1A62AA9-DA22-47AB-BFEB-4C60F0116C58}" destId="{7F359E72-7BED-407C-B755-AE5154707E4C}" srcOrd="0" destOrd="0" presId="urn:microsoft.com/office/officeart/2008/layout/VerticalCurvedList"/>
    <dgm:cxn modelId="{57586215-41D3-4CCA-A535-E5D671649373}" type="presParOf" srcId="{9CA56897-365C-49A5-9D05-17C7171406F5}" destId="{0817DA8A-153D-4CB8-A019-F68CB35AA417}" srcOrd="5" destOrd="0" presId="urn:microsoft.com/office/officeart/2008/layout/VerticalCurvedList"/>
    <dgm:cxn modelId="{C755FC72-5656-4317-BEF9-CC2A70C01FFA}" type="presParOf" srcId="{9CA56897-365C-49A5-9D05-17C7171406F5}" destId="{1429175C-C662-4E5A-8293-6429C727322A}" srcOrd="6" destOrd="0" presId="urn:microsoft.com/office/officeart/2008/layout/VerticalCurvedList"/>
    <dgm:cxn modelId="{A70FBE3A-3DE5-435A-8CB8-6C001F079EE6}" type="presParOf" srcId="{1429175C-C662-4E5A-8293-6429C727322A}" destId="{6571160F-9C77-464D-9C5C-B1658AEC2182}" srcOrd="0" destOrd="0" presId="urn:microsoft.com/office/officeart/2008/layout/VerticalCurvedList"/>
    <dgm:cxn modelId="{EFD4B40A-11A7-400C-B550-C1FEB60B0B24}" type="presParOf" srcId="{9CA56897-365C-49A5-9D05-17C7171406F5}" destId="{58DE523D-732B-4F8E-A84B-794CF4439F21}" srcOrd="7" destOrd="0" presId="urn:microsoft.com/office/officeart/2008/layout/VerticalCurvedList"/>
    <dgm:cxn modelId="{626987B5-2F15-48AF-B719-A55905901353}" type="presParOf" srcId="{9CA56897-365C-49A5-9D05-17C7171406F5}" destId="{CCF3DC12-76BE-4C6C-A9DA-81F1CA1600FF}" srcOrd="8" destOrd="0" presId="urn:microsoft.com/office/officeart/2008/layout/VerticalCurvedList"/>
    <dgm:cxn modelId="{698DDD90-0BE6-47FC-94C4-50B15E3BAB41}" type="presParOf" srcId="{CCF3DC12-76BE-4C6C-A9DA-81F1CA1600FF}" destId="{17D0ED22-F266-44EB-AC3C-4219126462C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EBA4A-D3EA-4AF1-AEA6-BCAF172B25F4}" type="doc">
      <dgm:prSet loTypeId="urn:microsoft.com/office/officeart/2005/8/layout/hList9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0D5EB7B-B41F-46DF-A2D6-05F38FF8F326}">
      <dgm:prSet phldrT="[Texto]"/>
      <dgm:spPr/>
      <dgm:t>
        <a:bodyPr/>
        <a:lstStyle/>
        <a:p>
          <a:r>
            <a:rPr lang="es-CO" dirty="0"/>
            <a:t>Indicadores que evalúan</a:t>
          </a:r>
          <a:endParaRPr lang="es-ES" dirty="0"/>
        </a:p>
      </dgm:t>
    </dgm:pt>
    <dgm:pt modelId="{4FA88BFF-49A3-4122-ACEC-451E67482C8D}" type="parTrans" cxnId="{256ECF44-6EF5-40B4-A190-0D358026C608}">
      <dgm:prSet/>
      <dgm:spPr/>
      <dgm:t>
        <a:bodyPr/>
        <a:lstStyle/>
        <a:p>
          <a:endParaRPr lang="es-ES"/>
        </a:p>
      </dgm:t>
    </dgm:pt>
    <dgm:pt modelId="{5B356F58-9490-4354-9BEB-1ED0415B7A03}" type="sibTrans" cxnId="{256ECF44-6EF5-40B4-A190-0D358026C608}">
      <dgm:prSet/>
      <dgm:spPr/>
      <dgm:t>
        <a:bodyPr/>
        <a:lstStyle/>
        <a:p>
          <a:endParaRPr lang="es-ES"/>
        </a:p>
      </dgm:t>
    </dgm:pt>
    <dgm:pt modelId="{28BD0681-E0EC-4AE9-9B41-1AAA6DFFBDE4}">
      <dgm:prSet phldrT="[Texto]"/>
      <dgm:spPr>
        <a:solidFill>
          <a:srgbClr val="80C535"/>
        </a:solidFill>
      </dgm:spPr>
      <dgm:t>
        <a:bodyPr/>
        <a:lstStyle/>
        <a:p>
          <a:r>
            <a:rPr lang="es-CO" dirty="0"/>
            <a:t>La estructura, el resultado y el proceso del SG-SST</a:t>
          </a:r>
          <a:endParaRPr lang="es-ES" dirty="0"/>
        </a:p>
      </dgm:t>
    </dgm:pt>
    <dgm:pt modelId="{3A6A8F63-CE7B-46D4-8D77-E027FD673AF2}" type="parTrans" cxnId="{3697AC58-D236-4C17-96C8-83E64BCC4958}">
      <dgm:prSet/>
      <dgm:spPr/>
      <dgm:t>
        <a:bodyPr/>
        <a:lstStyle/>
        <a:p>
          <a:endParaRPr lang="es-ES"/>
        </a:p>
      </dgm:t>
    </dgm:pt>
    <dgm:pt modelId="{CA14F82A-C6F0-4DD4-BC43-CD86EE901F26}" type="sibTrans" cxnId="{3697AC58-D236-4C17-96C8-83E64BCC4958}">
      <dgm:prSet/>
      <dgm:spPr/>
      <dgm:t>
        <a:bodyPr/>
        <a:lstStyle/>
        <a:p>
          <a:endParaRPr lang="es-ES"/>
        </a:p>
      </dgm:t>
    </dgm:pt>
    <dgm:pt modelId="{20C462E5-86D4-426C-B064-81ED192BCC11}">
      <dgm:prSet phldrT="[Texto]"/>
      <dgm:spPr/>
      <dgm:t>
        <a:bodyPr/>
        <a:lstStyle/>
        <a:p>
          <a:r>
            <a:rPr lang="es-ES" dirty="0"/>
            <a:t>Auditorias</a:t>
          </a:r>
        </a:p>
      </dgm:t>
    </dgm:pt>
    <dgm:pt modelId="{AF69076D-C319-4542-AEE4-856DBD0415DE}" type="parTrans" cxnId="{9A90ED06-AFE1-495F-ACC0-148F653475E0}">
      <dgm:prSet/>
      <dgm:spPr/>
      <dgm:t>
        <a:bodyPr/>
        <a:lstStyle/>
        <a:p>
          <a:endParaRPr lang="es-ES"/>
        </a:p>
      </dgm:t>
    </dgm:pt>
    <dgm:pt modelId="{861A12D0-79FB-4138-ABE2-8CB847CF0382}" type="sibTrans" cxnId="{9A90ED06-AFE1-495F-ACC0-148F653475E0}">
      <dgm:prSet/>
      <dgm:spPr/>
      <dgm:t>
        <a:bodyPr/>
        <a:lstStyle/>
        <a:p>
          <a:endParaRPr lang="es-ES"/>
        </a:p>
      </dgm:t>
    </dgm:pt>
    <dgm:pt modelId="{A1A21721-8F4C-4FCE-A865-931D3F7985AC}">
      <dgm:prSet phldrT="[Texto]"/>
      <dgm:spPr>
        <a:solidFill>
          <a:srgbClr val="80C535"/>
        </a:solidFill>
      </dgm:spPr>
      <dgm:t>
        <a:bodyPr/>
        <a:lstStyle/>
        <a:p>
          <a:r>
            <a:rPr lang="es-CO" dirty="0"/>
            <a:t>Internas del SG-SST</a:t>
          </a:r>
          <a:endParaRPr lang="es-ES" dirty="0"/>
        </a:p>
      </dgm:t>
    </dgm:pt>
    <dgm:pt modelId="{608609A4-8C7D-4B5F-85F2-34281D1538F4}" type="parTrans" cxnId="{458E72A8-78BD-493E-8524-88CA5F80E148}">
      <dgm:prSet/>
      <dgm:spPr/>
      <dgm:t>
        <a:bodyPr/>
        <a:lstStyle/>
        <a:p>
          <a:endParaRPr lang="es-ES"/>
        </a:p>
      </dgm:t>
    </dgm:pt>
    <dgm:pt modelId="{D96356D2-2CC8-4AEE-9338-ECC9577B9C56}" type="sibTrans" cxnId="{458E72A8-78BD-493E-8524-88CA5F80E148}">
      <dgm:prSet/>
      <dgm:spPr/>
      <dgm:t>
        <a:bodyPr/>
        <a:lstStyle/>
        <a:p>
          <a:endParaRPr lang="es-ES"/>
        </a:p>
      </dgm:t>
    </dgm:pt>
    <dgm:pt modelId="{16316948-2A02-45E3-8DA9-E83BF41AB61E}" type="pres">
      <dgm:prSet presAssocID="{57EEBA4A-D3EA-4AF1-AEA6-BCAF172B25F4}" presName="list" presStyleCnt="0">
        <dgm:presLayoutVars>
          <dgm:dir/>
          <dgm:animLvl val="lvl"/>
        </dgm:presLayoutVars>
      </dgm:prSet>
      <dgm:spPr/>
    </dgm:pt>
    <dgm:pt modelId="{7D97A40B-75F1-4686-9EA6-04EF2D07C5A8}" type="pres">
      <dgm:prSet presAssocID="{00D5EB7B-B41F-46DF-A2D6-05F38FF8F326}" presName="posSpace" presStyleCnt="0"/>
      <dgm:spPr/>
    </dgm:pt>
    <dgm:pt modelId="{F52C02E3-2A58-4ED7-BFD0-08E20A27930D}" type="pres">
      <dgm:prSet presAssocID="{00D5EB7B-B41F-46DF-A2D6-05F38FF8F326}" presName="vertFlow" presStyleCnt="0"/>
      <dgm:spPr/>
    </dgm:pt>
    <dgm:pt modelId="{CFB2D2A2-00E0-4269-B435-C5CDA4C84936}" type="pres">
      <dgm:prSet presAssocID="{00D5EB7B-B41F-46DF-A2D6-05F38FF8F326}" presName="topSpace" presStyleCnt="0"/>
      <dgm:spPr/>
    </dgm:pt>
    <dgm:pt modelId="{3B4194B6-A40A-43FA-9470-6EBF93D05AFB}" type="pres">
      <dgm:prSet presAssocID="{00D5EB7B-B41F-46DF-A2D6-05F38FF8F326}" presName="firstComp" presStyleCnt="0"/>
      <dgm:spPr/>
    </dgm:pt>
    <dgm:pt modelId="{CF0B1305-4E36-4460-B646-AA8BFC0F4C2C}" type="pres">
      <dgm:prSet presAssocID="{00D5EB7B-B41F-46DF-A2D6-05F38FF8F326}" presName="firstChild" presStyleLbl="bgAccFollowNode1" presStyleIdx="0" presStyleCnt="2" custScaleX="110733" custScaleY="105272" custLinFactNeighborX="6654" custLinFactNeighborY="-1481"/>
      <dgm:spPr/>
    </dgm:pt>
    <dgm:pt modelId="{927F1B3C-CC27-4D7B-8EF3-7B8782AE217F}" type="pres">
      <dgm:prSet presAssocID="{00D5EB7B-B41F-46DF-A2D6-05F38FF8F326}" presName="firstChildTx" presStyleLbl="bgAccFollowNode1" presStyleIdx="0" presStyleCnt="2">
        <dgm:presLayoutVars>
          <dgm:bulletEnabled val="1"/>
        </dgm:presLayoutVars>
      </dgm:prSet>
      <dgm:spPr/>
    </dgm:pt>
    <dgm:pt modelId="{651B0C03-4FAC-4D4E-AB6E-4D000AA7EE62}" type="pres">
      <dgm:prSet presAssocID="{00D5EB7B-B41F-46DF-A2D6-05F38FF8F326}" presName="negSpace" presStyleCnt="0"/>
      <dgm:spPr/>
    </dgm:pt>
    <dgm:pt modelId="{8B00C411-A66C-48A2-ACAA-43D09964710D}" type="pres">
      <dgm:prSet presAssocID="{00D5EB7B-B41F-46DF-A2D6-05F38FF8F326}" presName="circle" presStyleLbl="node1" presStyleIdx="0" presStyleCnt="2" custLinFactNeighborX="-13217" custLinFactNeighborY="-3020"/>
      <dgm:spPr/>
    </dgm:pt>
    <dgm:pt modelId="{5DB806DC-0E1A-428D-A4B6-902CD345EC50}" type="pres">
      <dgm:prSet presAssocID="{5B356F58-9490-4354-9BEB-1ED0415B7A03}" presName="transSpace" presStyleCnt="0"/>
      <dgm:spPr/>
    </dgm:pt>
    <dgm:pt modelId="{1A4D3C52-B09E-4389-A0A4-F10682834F04}" type="pres">
      <dgm:prSet presAssocID="{20C462E5-86D4-426C-B064-81ED192BCC11}" presName="posSpace" presStyleCnt="0"/>
      <dgm:spPr/>
    </dgm:pt>
    <dgm:pt modelId="{84F22A04-0720-4B54-B1BB-E07EF7B02472}" type="pres">
      <dgm:prSet presAssocID="{20C462E5-86D4-426C-B064-81ED192BCC11}" presName="vertFlow" presStyleCnt="0"/>
      <dgm:spPr/>
    </dgm:pt>
    <dgm:pt modelId="{408D37EE-ACF5-4378-98D3-E431FC8F47A1}" type="pres">
      <dgm:prSet presAssocID="{20C462E5-86D4-426C-B064-81ED192BCC11}" presName="topSpace" presStyleCnt="0"/>
      <dgm:spPr/>
    </dgm:pt>
    <dgm:pt modelId="{199665DD-49C9-45B9-99AE-C6B8C07B10BD}" type="pres">
      <dgm:prSet presAssocID="{20C462E5-86D4-426C-B064-81ED192BCC11}" presName="firstComp" presStyleCnt="0"/>
      <dgm:spPr/>
    </dgm:pt>
    <dgm:pt modelId="{F1EB67C3-80E4-4DC7-AB8C-FCFA58A3D538}" type="pres">
      <dgm:prSet presAssocID="{20C462E5-86D4-426C-B064-81ED192BCC11}" presName="firstChild" presStyleLbl="bgAccFollowNode1" presStyleIdx="1" presStyleCnt="2"/>
      <dgm:spPr/>
    </dgm:pt>
    <dgm:pt modelId="{D93A9E0A-2579-4604-A123-148DF59C62E1}" type="pres">
      <dgm:prSet presAssocID="{20C462E5-86D4-426C-B064-81ED192BCC11}" presName="firstChildTx" presStyleLbl="bgAccFollowNode1" presStyleIdx="1" presStyleCnt="2">
        <dgm:presLayoutVars>
          <dgm:bulletEnabled val="1"/>
        </dgm:presLayoutVars>
      </dgm:prSet>
      <dgm:spPr/>
    </dgm:pt>
    <dgm:pt modelId="{3D111C64-995B-4BA0-B251-4B4E3400CB66}" type="pres">
      <dgm:prSet presAssocID="{20C462E5-86D4-426C-B064-81ED192BCC11}" presName="negSpace" presStyleCnt="0"/>
      <dgm:spPr/>
    </dgm:pt>
    <dgm:pt modelId="{9044FC18-EA52-48BB-A23F-D84BF99E3899}" type="pres">
      <dgm:prSet presAssocID="{20C462E5-86D4-426C-B064-81ED192BCC11}" presName="circle" presStyleLbl="node1" presStyleIdx="1" presStyleCnt="2"/>
      <dgm:spPr/>
    </dgm:pt>
  </dgm:ptLst>
  <dgm:cxnLst>
    <dgm:cxn modelId="{9A90ED06-AFE1-495F-ACC0-148F653475E0}" srcId="{57EEBA4A-D3EA-4AF1-AEA6-BCAF172B25F4}" destId="{20C462E5-86D4-426C-B064-81ED192BCC11}" srcOrd="1" destOrd="0" parTransId="{AF69076D-C319-4542-AEE4-856DBD0415DE}" sibTransId="{861A12D0-79FB-4138-ABE2-8CB847CF0382}"/>
    <dgm:cxn modelId="{75EE490A-31FF-40F6-AFDE-3C3F929E4787}" type="presOf" srcId="{00D5EB7B-B41F-46DF-A2D6-05F38FF8F326}" destId="{8B00C411-A66C-48A2-ACAA-43D09964710D}" srcOrd="0" destOrd="0" presId="urn:microsoft.com/office/officeart/2005/8/layout/hList9"/>
    <dgm:cxn modelId="{C2244B0F-775A-4D08-B05F-5FB3266F7D21}" type="presOf" srcId="{20C462E5-86D4-426C-B064-81ED192BCC11}" destId="{9044FC18-EA52-48BB-A23F-D84BF99E3899}" srcOrd="0" destOrd="0" presId="urn:microsoft.com/office/officeart/2005/8/layout/hList9"/>
    <dgm:cxn modelId="{F8374A25-4692-4BB6-A02C-5919AB02556B}" type="presOf" srcId="{57EEBA4A-D3EA-4AF1-AEA6-BCAF172B25F4}" destId="{16316948-2A02-45E3-8DA9-E83BF41AB61E}" srcOrd="0" destOrd="0" presId="urn:microsoft.com/office/officeart/2005/8/layout/hList9"/>
    <dgm:cxn modelId="{256ECF44-6EF5-40B4-A190-0D358026C608}" srcId="{57EEBA4A-D3EA-4AF1-AEA6-BCAF172B25F4}" destId="{00D5EB7B-B41F-46DF-A2D6-05F38FF8F326}" srcOrd="0" destOrd="0" parTransId="{4FA88BFF-49A3-4122-ACEC-451E67482C8D}" sibTransId="{5B356F58-9490-4354-9BEB-1ED0415B7A03}"/>
    <dgm:cxn modelId="{657BB568-5B0C-40D9-ACAB-F02BEF45E41B}" type="presOf" srcId="{A1A21721-8F4C-4FCE-A865-931D3F7985AC}" destId="{F1EB67C3-80E4-4DC7-AB8C-FCFA58A3D538}" srcOrd="0" destOrd="0" presId="urn:microsoft.com/office/officeart/2005/8/layout/hList9"/>
    <dgm:cxn modelId="{3697AC58-D236-4C17-96C8-83E64BCC4958}" srcId="{00D5EB7B-B41F-46DF-A2D6-05F38FF8F326}" destId="{28BD0681-E0EC-4AE9-9B41-1AAA6DFFBDE4}" srcOrd="0" destOrd="0" parTransId="{3A6A8F63-CE7B-46D4-8D77-E027FD673AF2}" sibTransId="{CA14F82A-C6F0-4DD4-BC43-CD86EE901F26}"/>
    <dgm:cxn modelId="{BE343D9B-D8CF-43A6-9ACF-5954A0AF3FA2}" type="presOf" srcId="{28BD0681-E0EC-4AE9-9B41-1AAA6DFFBDE4}" destId="{927F1B3C-CC27-4D7B-8EF3-7B8782AE217F}" srcOrd="1" destOrd="0" presId="urn:microsoft.com/office/officeart/2005/8/layout/hList9"/>
    <dgm:cxn modelId="{458E72A8-78BD-493E-8524-88CA5F80E148}" srcId="{20C462E5-86D4-426C-B064-81ED192BCC11}" destId="{A1A21721-8F4C-4FCE-A865-931D3F7985AC}" srcOrd="0" destOrd="0" parTransId="{608609A4-8C7D-4B5F-85F2-34281D1538F4}" sibTransId="{D96356D2-2CC8-4AEE-9338-ECC9577B9C56}"/>
    <dgm:cxn modelId="{1FC2D5C3-9D96-48CC-8E88-AFCEE8D27BC8}" type="presOf" srcId="{28BD0681-E0EC-4AE9-9B41-1AAA6DFFBDE4}" destId="{CF0B1305-4E36-4460-B646-AA8BFC0F4C2C}" srcOrd="0" destOrd="0" presId="urn:microsoft.com/office/officeart/2005/8/layout/hList9"/>
    <dgm:cxn modelId="{E65E57D0-56E2-4114-B310-B6F64F544903}" type="presOf" srcId="{A1A21721-8F4C-4FCE-A865-931D3F7985AC}" destId="{D93A9E0A-2579-4604-A123-148DF59C62E1}" srcOrd="1" destOrd="0" presId="urn:microsoft.com/office/officeart/2005/8/layout/hList9"/>
    <dgm:cxn modelId="{07F4F75F-D61B-4A9C-AED0-B5BF8FC5A72E}" type="presParOf" srcId="{16316948-2A02-45E3-8DA9-E83BF41AB61E}" destId="{7D97A40B-75F1-4686-9EA6-04EF2D07C5A8}" srcOrd="0" destOrd="0" presId="urn:microsoft.com/office/officeart/2005/8/layout/hList9"/>
    <dgm:cxn modelId="{FF5D4C85-EDE9-4F64-A9B8-2AB19BB26D6E}" type="presParOf" srcId="{16316948-2A02-45E3-8DA9-E83BF41AB61E}" destId="{F52C02E3-2A58-4ED7-BFD0-08E20A27930D}" srcOrd="1" destOrd="0" presId="urn:microsoft.com/office/officeart/2005/8/layout/hList9"/>
    <dgm:cxn modelId="{164299A9-2202-4877-AC0E-4E98232AE886}" type="presParOf" srcId="{F52C02E3-2A58-4ED7-BFD0-08E20A27930D}" destId="{CFB2D2A2-00E0-4269-B435-C5CDA4C84936}" srcOrd="0" destOrd="0" presId="urn:microsoft.com/office/officeart/2005/8/layout/hList9"/>
    <dgm:cxn modelId="{05EFC988-8FFB-4ED3-A19A-522929B5319F}" type="presParOf" srcId="{F52C02E3-2A58-4ED7-BFD0-08E20A27930D}" destId="{3B4194B6-A40A-43FA-9470-6EBF93D05AFB}" srcOrd="1" destOrd="0" presId="urn:microsoft.com/office/officeart/2005/8/layout/hList9"/>
    <dgm:cxn modelId="{A21B0007-D92F-4DFA-B2DB-485CA8780D18}" type="presParOf" srcId="{3B4194B6-A40A-43FA-9470-6EBF93D05AFB}" destId="{CF0B1305-4E36-4460-B646-AA8BFC0F4C2C}" srcOrd="0" destOrd="0" presId="urn:microsoft.com/office/officeart/2005/8/layout/hList9"/>
    <dgm:cxn modelId="{D70E7EBD-3CB2-4CC1-A127-3F0401F24874}" type="presParOf" srcId="{3B4194B6-A40A-43FA-9470-6EBF93D05AFB}" destId="{927F1B3C-CC27-4D7B-8EF3-7B8782AE217F}" srcOrd="1" destOrd="0" presId="urn:microsoft.com/office/officeart/2005/8/layout/hList9"/>
    <dgm:cxn modelId="{800CE0DE-2443-4EDA-978C-4C4A21C8E170}" type="presParOf" srcId="{16316948-2A02-45E3-8DA9-E83BF41AB61E}" destId="{651B0C03-4FAC-4D4E-AB6E-4D000AA7EE62}" srcOrd="2" destOrd="0" presId="urn:microsoft.com/office/officeart/2005/8/layout/hList9"/>
    <dgm:cxn modelId="{2D778E6D-9A9A-47F3-A3C0-625F6D63168D}" type="presParOf" srcId="{16316948-2A02-45E3-8DA9-E83BF41AB61E}" destId="{8B00C411-A66C-48A2-ACAA-43D09964710D}" srcOrd="3" destOrd="0" presId="urn:microsoft.com/office/officeart/2005/8/layout/hList9"/>
    <dgm:cxn modelId="{EFC36C41-EF99-4FA6-9D19-A610DEC04ADC}" type="presParOf" srcId="{16316948-2A02-45E3-8DA9-E83BF41AB61E}" destId="{5DB806DC-0E1A-428D-A4B6-902CD345EC50}" srcOrd="4" destOrd="0" presId="urn:microsoft.com/office/officeart/2005/8/layout/hList9"/>
    <dgm:cxn modelId="{EBBADCDF-4A59-4408-9988-F98006B59DF2}" type="presParOf" srcId="{16316948-2A02-45E3-8DA9-E83BF41AB61E}" destId="{1A4D3C52-B09E-4389-A0A4-F10682834F04}" srcOrd="5" destOrd="0" presId="urn:microsoft.com/office/officeart/2005/8/layout/hList9"/>
    <dgm:cxn modelId="{5CE22EDC-46A1-4DA2-BA99-49493B7728A6}" type="presParOf" srcId="{16316948-2A02-45E3-8DA9-E83BF41AB61E}" destId="{84F22A04-0720-4B54-B1BB-E07EF7B02472}" srcOrd="6" destOrd="0" presId="urn:microsoft.com/office/officeart/2005/8/layout/hList9"/>
    <dgm:cxn modelId="{DC223BA4-486B-460E-A2A7-1731E8C729EA}" type="presParOf" srcId="{84F22A04-0720-4B54-B1BB-E07EF7B02472}" destId="{408D37EE-ACF5-4378-98D3-E431FC8F47A1}" srcOrd="0" destOrd="0" presId="urn:microsoft.com/office/officeart/2005/8/layout/hList9"/>
    <dgm:cxn modelId="{6CD3E6F1-CCBE-4F0D-9A68-B1FF08B6DFA7}" type="presParOf" srcId="{84F22A04-0720-4B54-B1BB-E07EF7B02472}" destId="{199665DD-49C9-45B9-99AE-C6B8C07B10BD}" srcOrd="1" destOrd="0" presId="urn:microsoft.com/office/officeart/2005/8/layout/hList9"/>
    <dgm:cxn modelId="{DF920239-CFE1-4D89-A234-82C5EAB22F5B}" type="presParOf" srcId="{199665DD-49C9-45B9-99AE-C6B8C07B10BD}" destId="{F1EB67C3-80E4-4DC7-AB8C-FCFA58A3D538}" srcOrd="0" destOrd="0" presId="urn:microsoft.com/office/officeart/2005/8/layout/hList9"/>
    <dgm:cxn modelId="{442CE5E3-6037-4A7E-8DC1-859A08ED1F8C}" type="presParOf" srcId="{199665DD-49C9-45B9-99AE-C6B8C07B10BD}" destId="{D93A9E0A-2579-4604-A123-148DF59C62E1}" srcOrd="1" destOrd="0" presId="urn:microsoft.com/office/officeart/2005/8/layout/hList9"/>
    <dgm:cxn modelId="{B0B50C65-45AF-4F37-937F-A41FE4257E1B}" type="presParOf" srcId="{16316948-2A02-45E3-8DA9-E83BF41AB61E}" destId="{3D111C64-995B-4BA0-B251-4B4E3400CB66}" srcOrd="7" destOrd="0" presId="urn:microsoft.com/office/officeart/2005/8/layout/hList9"/>
    <dgm:cxn modelId="{122A0E87-B52C-42E1-AB86-FE39C5C60549}" type="presParOf" srcId="{16316948-2A02-45E3-8DA9-E83BF41AB61E}" destId="{9044FC18-EA52-48BB-A23F-D84BF99E389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E10FF-3BD5-4985-8276-B9892FD239E8}">
      <dsp:nvSpPr>
        <dsp:cNvPr id="0" name=""/>
        <dsp:cNvSpPr/>
      </dsp:nvSpPr>
      <dsp:spPr>
        <a:xfrm>
          <a:off x="2744489" y="62371"/>
          <a:ext cx="2993839" cy="2993839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Sistema de Gestión Integrado</a:t>
          </a:r>
        </a:p>
      </dsp:txBody>
      <dsp:txXfrm>
        <a:off x="3143667" y="586293"/>
        <a:ext cx="2195482" cy="1347227"/>
      </dsp:txXfrm>
    </dsp:sp>
    <dsp:sp modelId="{989E3A11-B02A-4048-90DF-A1839EF15558}">
      <dsp:nvSpPr>
        <dsp:cNvPr id="0" name=""/>
        <dsp:cNvSpPr/>
      </dsp:nvSpPr>
      <dsp:spPr>
        <a:xfrm>
          <a:off x="3824766" y="1933521"/>
          <a:ext cx="2993839" cy="29938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Sistema de Seguridad y Salud en el Trabajo</a:t>
          </a:r>
        </a:p>
      </dsp:txBody>
      <dsp:txXfrm>
        <a:off x="4740382" y="2706929"/>
        <a:ext cx="1796303" cy="1646611"/>
      </dsp:txXfrm>
    </dsp:sp>
    <dsp:sp modelId="{AC4780DB-1E80-4149-AD92-D556914512F6}">
      <dsp:nvSpPr>
        <dsp:cNvPr id="0" name=""/>
        <dsp:cNvSpPr/>
      </dsp:nvSpPr>
      <dsp:spPr>
        <a:xfrm>
          <a:off x="1664212" y="1933521"/>
          <a:ext cx="2993839" cy="29938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ISO 9001-2015</a:t>
          </a:r>
        </a:p>
      </dsp:txBody>
      <dsp:txXfrm>
        <a:off x="1946132" y="2706929"/>
        <a:ext cx="1796303" cy="1646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4B44-B756-4ED0-84D5-4B0E39863B9E}">
      <dsp:nvSpPr>
        <dsp:cNvPr id="0" name=""/>
        <dsp:cNvSpPr/>
      </dsp:nvSpPr>
      <dsp:spPr>
        <a:xfrm>
          <a:off x="193577" y="286"/>
          <a:ext cx="1971746" cy="1183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1. Se realizan las autoevaluaciones</a:t>
          </a:r>
          <a:endParaRPr lang="es-ES" sz="1800" kern="1200" dirty="0"/>
        </a:p>
      </dsp:txBody>
      <dsp:txXfrm>
        <a:off x="193577" y="286"/>
        <a:ext cx="1971746" cy="1183047"/>
      </dsp:txXfrm>
    </dsp:sp>
    <dsp:sp modelId="{3D8EA9F2-8C69-470E-81DD-C05A0D09C7ED}">
      <dsp:nvSpPr>
        <dsp:cNvPr id="0" name=""/>
        <dsp:cNvSpPr/>
      </dsp:nvSpPr>
      <dsp:spPr>
        <a:xfrm>
          <a:off x="2362498" y="286"/>
          <a:ext cx="1971746" cy="1183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2. Asesoría en el establecimiento del Plan de Mejora</a:t>
          </a:r>
          <a:endParaRPr lang="es-ES" sz="1800" kern="1200" dirty="0"/>
        </a:p>
      </dsp:txBody>
      <dsp:txXfrm>
        <a:off x="2362498" y="286"/>
        <a:ext cx="1971746" cy="1183047"/>
      </dsp:txXfrm>
    </dsp:sp>
    <dsp:sp modelId="{CAAADD81-465B-46DD-BFBD-140D163E59D8}">
      <dsp:nvSpPr>
        <dsp:cNvPr id="0" name=""/>
        <dsp:cNvSpPr/>
      </dsp:nvSpPr>
      <dsp:spPr>
        <a:xfrm>
          <a:off x="4531419" y="286"/>
          <a:ext cx="1971746" cy="1183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3. Asesoría en el diseño del SG-SST</a:t>
          </a:r>
          <a:endParaRPr lang="es-ES" sz="1800" kern="1200" dirty="0"/>
        </a:p>
      </dsp:txBody>
      <dsp:txXfrm>
        <a:off x="4531419" y="286"/>
        <a:ext cx="1971746" cy="1183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84D0F-9BDF-4416-81C2-E4F351F967B9}">
      <dsp:nvSpPr>
        <dsp:cNvPr id="0" name=""/>
        <dsp:cNvSpPr/>
      </dsp:nvSpPr>
      <dsp:spPr>
        <a:xfrm rot="16200000">
          <a:off x="880051" y="-880051"/>
          <a:ext cx="1562446" cy="332255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Política y Objetivos de Seguridad y Salud en el Trabajo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5400000">
        <a:off x="0" y="0"/>
        <a:ext cx="3322550" cy="1171835"/>
      </dsp:txXfrm>
    </dsp:sp>
    <dsp:sp modelId="{ADC1F669-6A7A-4306-AC67-65B066DD30A9}">
      <dsp:nvSpPr>
        <dsp:cNvPr id="0" name=""/>
        <dsp:cNvSpPr/>
      </dsp:nvSpPr>
      <dsp:spPr>
        <a:xfrm>
          <a:off x="3322550" y="0"/>
          <a:ext cx="3322550" cy="1562446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Plan de Trabajo Anual del SG-SST y asignación de recursos</a:t>
          </a:r>
          <a:endParaRPr lang="es-ES" sz="1800" kern="1200" dirty="0"/>
        </a:p>
      </dsp:txBody>
      <dsp:txXfrm>
        <a:off x="3322550" y="0"/>
        <a:ext cx="3322550" cy="1171835"/>
      </dsp:txXfrm>
    </dsp:sp>
    <dsp:sp modelId="{4C0EAC4B-F9E4-43E3-84E6-2F0D211B5766}">
      <dsp:nvSpPr>
        <dsp:cNvPr id="0" name=""/>
        <dsp:cNvSpPr/>
      </dsp:nvSpPr>
      <dsp:spPr>
        <a:xfrm rot="10800000">
          <a:off x="0" y="1562446"/>
          <a:ext cx="3322550" cy="1562446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Reporte e investigación de incidentes, accidentes de trabajo y enfermedades laborales.</a:t>
          </a:r>
          <a:endParaRPr lang="es-ES" sz="1800" kern="1200" dirty="0"/>
        </a:p>
      </dsp:txBody>
      <dsp:txXfrm rot="10800000">
        <a:off x="0" y="1953058"/>
        <a:ext cx="3322550" cy="1171835"/>
      </dsp:txXfrm>
    </dsp:sp>
    <dsp:sp modelId="{957E8E9E-7D5E-4543-AD1E-D73FB485DB0F}">
      <dsp:nvSpPr>
        <dsp:cNvPr id="0" name=""/>
        <dsp:cNvSpPr/>
      </dsp:nvSpPr>
      <dsp:spPr>
        <a:xfrm rot="5400000">
          <a:off x="4202602" y="682395"/>
          <a:ext cx="1562446" cy="3322550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Documentación en general del Sistema de Gestión de Seguridad y Salud en el trabajo.</a:t>
          </a:r>
          <a:endParaRPr lang="es-ES" sz="1800" kern="1200" dirty="0"/>
        </a:p>
      </dsp:txBody>
      <dsp:txXfrm rot="-5400000">
        <a:off x="3322551" y="1953058"/>
        <a:ext cx="3322550" cy="1171835"/>
      </dsp:txXfrm>
    </dsp:sp>
    <dsp:sp modelId="{C3F64CF0-EDC9-4EED-9213-E9E5E433C197}">
      <dsp:nvSpPr>
        <dsp:cNvPr id="0" name=""/>
        <dsp:cNvSpPr/>
      </dsp:nvSpPr>
      <dsp:spPr>
        <a:xfrm>
          <a:off x="2325785" y="1171835"/>
          <a:ext cx="1993530" cy="78122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Soporte en revisiones</a:t>
          </a:r>
          <a:endParaRPr lang="es-ES" sz="1800" kern="1200" dirty="0"/>
        </a:p>
      </dsp:txBody>
      <dsp:txXfrm>
        <a:off x="2363921" y="1209971"/>
        <a:ext cx="1917258" cy="704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91B1A-310C-42CA-8DC8-E8C486D60E5A}">
      <dsp:nvSpPr>
        <dsp:cNvPr id="0" name=""/>
        <dsp:cNvSpPr/>
      </dsp:nvSpPr>
      <dsp:spPr>
        <a:xfrm>
          <a:off x="-3528919" y="-542436"/>
          <a:ext cx="4207177" cy="4207177"/>
        </a:xfrm>
        <a:prstGeom prst="blockArc">
          <a:avLst>
            <a:gd name="adj1" fmla="val 18900000"/>
            <a:gd name="adj2" fmla="val 2700000"/>
            <a:gd name="adj3" fmla="val 51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D6EDA-9BCD-4A24-ABF3-764BF4A9EAFA}">
      <dsp:nvSpPr>
        <dsp:cNvPr id="0" name=""/>
        <dsp:cNvSpPr/>
      </dsp:nvSpPr>
      <dsp:spPr>
        <a:xfrm>
          <a:off x="395908" y="167934"/>
          <a:ext cx="6072471" cy="4803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26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Selección y evaluación</a:t>
          </a:r>
          <a:endParaRPr lang="es-ES" sz="1600" kern="1200" dirty="0"/>
        </a:p>
      </dsp:txBody>
      <dsp:txXfrm>
        <a:off x="395908" y="167934"/>
        <a:ext cx="6072471" cy="480335"/>
      </dsp:txXfrm>
    </dsp:sp>
    <dsp:sp modelId="{A52534F2-8005-46F0-AB02-DC949F7E9B49}">
      <dsp:nvSpPr>
        <dsp:cNvPr id="0" name=""/>
        <dsp:cNvSpPr/>
      </dsp:nvSpPr>
      <dsp:spPr>
        <a:xfrm>
          <a:off x="55385" y="180000"/>
          <a:ext cx="600419" cy="6004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2700" cap="flat" cmpd="sng" algn="ctr">
          <a:solidFill>
            <a:srgbClr val="80C535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708A77-9D87-4336-9A2B-C466C1337F7B}">
      <dsp:nvSpPr>
        <dsp:cNvPr id="0" name=""/>
        <dsp:cNvSpPr/>
      </dsp:nvSpPr>
      <dsp:spPr>
        <a:xfrm>
          <a:off x="630982" y="960670"/>
          <a:ext cx="5797084" cy="480335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26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Canales de comunicación</a:t>
          </a:r>
          <a:endParaRPr lang="es-ES" sz="1600" kern="1200" dirty="0"/>
        </a:p>
      </dsp:txBody>
      <dsp:txXfrm>
        <a:off x="630982" y="960670"/>
        <a:ext cx="5797084" cy="480335"/>
      </dsp:txXfrm>
    </dsp:sp>
    <dsp:sp modelId="{7F359E72-7BED-407C-B755-AE5154707E4C}">
      <dsp:nvSpPr>
        <dsp:cNvPr id="0" name=""/>
        <dsp:cNvSpPr/>
      </dsp:nvSpPr>
      <dsp:spPr>
        <a:xfrm>
          <a:off x="330772" y="900628"/>
          <a:ext cx="600419" cy="6004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817DA8A-153D-4CB8-A019-F68CB35AA417}">
      <dsp:nvSpPr>
        <dsp:cNvPr id="0" name=""/>
        <dsp:cNvSpPr/>
      </dsp:nvSpPr>
      <dsp:spPr>
        <a:xfrm>
          <a:off x="630982" y="1681298"/>
          <a:ext cx="5797084" cy="480335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26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Peligros y riesgos generales y específicos de su zona de trabajo</a:t>
          </a:r>
        </a:p>
      </dsp:txBody>
      <dsp:txXfrm>
        <a:off x="630982" y="1681298"/>
        <a:ext cx="5797084" cy="480335"/>
      </dsp:txXfrm>
    </dsp:sp>
    <dsp:sp modelId="{6571160F-9C77-464D-9C5C-B1658AEC2182}">
      <dsp:nvSpPr>
        <dsp:cNvPr id="0" name=""/>
        <dsp:cNvSpPr/>
      </dsp:nvSpPr>
      <dsp:spPr>
        <a:xfrm>
          <a:off x="330772" y="1621256"/>
          <a:ext cx="600419" cy="6004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8DE523D-732B-4F8E-A84B-794CF4439F21}">
      <dsp:nvSpPr>
        <dsp:cNvPr id="0" name=""/>
        <dsp:cNvSpPr/>
      </dsp:nvSpPr>
      <dsp:spPr>
        <a:xfrm>
          <a:off x="355594" y="2401926"/>
          <a:ext cx="6072471" cy="480335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26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Verificar periódicamente y durante el desarrollo de las actividades objeto del contrato, el cumplimiento de la normatividad en SG-SST.</a:t>
          </a:r>
          <a:endParaRPr lang="es-ES" sz="1600" kern="1200" dirty="0"/>
        </a:p>
      </dsp:txBody>
      <dsp:txXfrm>
        <a:off x="355594" y="2401926"/>
        <a:ext cx="6072471" cy="480335"/>
      </dsp:txXfrm>
    </dsp:sp>
    <dsp:sp modelId="{17D0ED22-F266-44EB-AC3C-4219126462C9}">
      <dsp:nvSpPr>
        <dsp:cNvPr id="0" name=""/>
        <dsp:cNvSpPr/>
      </dsp:nvSpPr>
      <dsp:spPr>
        <a:xfrm>
          <a:off x="55385" y="2341884"/>
          <a:ext cx="600419" cy="6004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1305-4E36-4460-B646-AA8BFC0F4C2C}">
      <dsp:nvSpPr>
        <dsp:cNvPr id="0" name=""/>
        <dsp:cNvSpPr/>
      </dsp:nvSpPr>
      <dsp:spPr>
        <a:xfrm>
          <a:off x="1010888" y="1612768"/>
          <a:ext cx="2258314" cy="1293209"/>
        </a:xfrm>
        <a:prstGeom prst="rect">
          <a:avLst/>
        </a:prstGeom>
        <a:solidFill>
          <a:srgbClr val="80C535"/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La estructura, el resultado y el proceso del SG-SST</a:t>
          </a:r>
          <a:endParaRPr lang="es-ES" sz="1800" kern="1200" dirty="0"/>
        </a:p>
      </dsp:txBody>
      <dsp:txXfrm>
        <a:off x="1372219" y="1612768"/>
        <a:ext cx="1896983" cy="1293209"/>
      </dsp:txXfrm>
    </dsp:sp>
    <dsp:sp modelId="{8B00C411-A66C-48A2-ACAA-43D09964710D}">
      <dsp:nvSpPr>
        <dsp:cNvPr id="0" name=""/>
        <dsp:cNvSpPr/>
      </dsp:nvSpPr>
      <dsp:spPr>
        <a:xfrm>
          <a:off x="66062" y="1102748"/>
          <a:ext cx="1227832" cy="12278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Indicadores que evalúan</a:t>
          </a:r>
          <a:endParaRPr lang="es-ES" sz="1400" kern="1200" dirty="0"/>
        </a:p>
      </dsp:txBody>
      <dsp:txXfrm>
        <a:off x="245874" y="1282560"/>
        <a:ext cx="868208" cy="868208"/>
      </dsp:txXfrm>
    </dsp:sp>
    <dsp:sp modelId="{F1EB67C3-80E4-4DC7-AB8C-FCFA58A3D538}">
      <dsp:nvSpPr>
        <dsp:cNvPr id="0" name=""/>
        <dsp:cNvSpPr/>
      </dsp:nvSpPr>
      <dsp:spPr>
        <a:xfrm>
          <a:off x="4361331" y="1630961"/>
          <a:ext cx="1841748" cy="1228445"/>
        </a:xfrm>
        <a:prstGeom prst="rect">
          <a:avLst/>
        </a:prstGeom>
        <a:solidFill>
          <a:srgbClr val="80C535"/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Internas del SG-SST</a:t>
          </a:r>
          <a:endParaRPr lang="es-ES" sz="1800" kern="1200" dirty="0"/>
        </a:p>
      </dsp:txBody>
      <dsp:txXfrm>
        <a:off x="4656011" y="1630961"/>
        <a:ext cx="1547068" cy="1228445"/>
      </dsp:txXfrm>
    </dsp:sp>
    <dsp:sp modelId="{9044FC18-EA52-48BB-A23F-D84BF99E3899}">
      <dsp:nvSpPr>
        <dsp:cNvPr id="0" name=""/>
        <dsp:cNvSpPr/>
      </dsp:nvSpPr>
      <dsp:spPr>
        <a:xfrm>
          <a:off x="3379066" y="1139828"/>
          <a:ext cx="1227832" cy="12278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Auditorias</a:t>
          </a:r>
        </a:p>
      </dsp:txBody>
      <dsp:txXfrm>
        <a:off x="3558878" y="1319640"/>
        <a:ext cx="868208" cy="868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70309-B4C0-44ED-8115-6B8B20436B4E}" type="datetimeFigureOut">
              <a:rPr lang="es-CO" smtClean="0"/>
              <a:t>13/06/2020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D3054-0075-4622-93C8-8D0BA9FA9C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3404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D3BD-319F-4844-953F-FB568EE3920E}" type="datetimeFigureOut">
              <a:rPr lang="es-CO" smtClean="0"/>
              <a:t>13/06/2020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B235E-FC8B-4F6D-AE9A-5CC77203C2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75434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261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594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95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60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274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85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7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177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746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421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01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91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-31172"/>
            <a:ext cx="12192001" cy="204470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374ED3B-C96B-41E4-803C-9FA0817F6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036925"/>
              </p:ext>
            </p:extLst>
          </p:nvPr>
        </p:nvGraphicFramePr>
        <p:xfrm>
          <a:off x="1978191" y="1549944"/>
          <a:ext cx="8482818" cy="498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Resultado de imagen para CERTIFICACIÃN 9001 2015">
            <a:extLst>
              <a:ext uri="{FF2B5EF4-FFF2-40B4-BE49-F238E27FC236}">
                <a16:creationId xmlns:a16="http://schemas.microsoft.com/office/drawing/2014/main" id="{61A83884-0701-419F-8A2F-82AB0741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99" y="4813300"/>
            <a:ext cx="1547446" cy="14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A35AF45-2B45-495B-B9AC-ED36FFE7069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195"/>
          <a:stretch/>
        </p:blipFill>
        <p:spPr>
          <a:xfrm>
            <a:off x="9066220" y="4419022"/>
            <a:ext cx="1601780" cy="14478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6950A13-C33E-4E2A-AC26-4D5DF42E55A9}"/>
              </a:ext>
            </a:extLst>
          </p:cNvPr>
          <p:cNvSpPr txBox="1"/>
          <p:nvPr/>
        </p:nvSpPr>
        <p:spPr>
          <a:xfrm>
            <a:off x="8940712" y="5893345"/>
            <a:ext cx="172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CO" dirty="0">
                <a:solidFill>
                  <a:prstClr val="black"/>
                </a:solidFill>
                <a:latin typeface="Calibri"/>
              </a:rPr>
              <a:t>Decreto 1072 de 2017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FAA321-BAED-4C11-89B5-1649F61412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136" y="245280"/>
            <a:ext cx="1975192" cy="10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B4DEB11-5629-4260-9E9D-1672A178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37" y="4831572"/>
            <a:ext cx="7581900" cy="20447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0612C72-85C3-431C-B8F5-9D59A6853E59}"/>
              </a:ext>
            </a:extLst>
          </p:cNvPr>
          <p:cNvSpPr/>
          <p:nvPr/>
        </p:nvSpPr>
        <p:spPr>
          <a:xfrm>
            <a:off x="2144317" y="76470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1: Evaluación inicial </a:t>
            </a:r>
          </a:p>
          <a:p>
            <a:pPr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Asesoría y acompañamiento en la autoevaluación con el fin de identificar las prioridades y necesidades en SST para establecer el plan de trabajo anual de la empresa, conforme al artículo 2.2.4.6.16. del Decreto 1072 de 2015. </a:t>
            </a:r>
          </a:p>
          <a:p>
            <a:pPr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74D6CEA-921B-4F21-9694-FA6B0470612F}"/>
              </a:ext>
            </a:extLst>
          </p:cNvPr>
          <p:cNvSpPr/>
          <p:nvPr/>
        </p:nvSpPr>
        <p:spPr>
          <a:xfrm>
            <a:off x="2144317" y="2462193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2: Plan de mejoramiento conforme a la evaluación inicial</a:t>
            </a:r>
          </a:p>
          <a:p>
            <a:pPr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Asesoría y acompañamiento en el conjunto de elementos de control que se debe diseñar para consolidar las acciones de mejoramiento necesarias para corregir las debilidades encontradas en la  autoevaluación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D8ECCB1-2132-4543-A0CE-2DD38DD3BAFC}"/>
              </a:ext>
            </a:extLst>
          </p:cNvPr>
          <p:cNvGraphicFramePr/>
          <p:nvPr/>
        </p:nvGraphicFramePr>
        <p:xfrm>
          <a:off x="2845045" y="4498836"/>
          <a:ext cx="6696744" cy="118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echa: curvada hacia la derecha 6">
            <a:extLst>
              <a:ext uri="{FF2B5EF4-FFF2-40B4-BE49-F238E27FC236}">
                <a16:creationId xmlns:a16="http://schemas.microsoft.com/office/drawing/2014/main" id="{03E8E2B6-07F3-43B4-BDC1-7D9898921F62}"/>
              </a:ext>
            </a:extLst>
          </p:cNvPr>
          <p:cNvSpPr/>
          <p:nvPr/>
        </p:nvSpPr>
        <p:spPr>
          <a:xfrm>
            <a:off x="2110756" y="4498835"/>
            <a:ext cx="816893" cy="736496"/>
          </a:xfrm>
          <a:prstGeom prst="curvedRightArrow">
            <a:avLst/>
          </a:prstGeom>
          <a:solidFill>
            <a:srgbClr val="80C535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: curvada hacia la izquierda 9">
            <a:extLst>
              <a:ext uri="{FF2B5EF4-FFF2-40B4-BE49-F238E27FC236}">
                <a16:creationId xmlns:a16="http://schemas.microsoft.com/office/drawing/2014/main" id="{6BF0A88A-6BCA-49FA-8338-E006BBCAA4E0}"/>
              </a:ext>
            </a:extLst>
          </p:cNvPr>
          <p:cNvSpPr/>
          <p:nvPr/>
        </p:nvSpPr>
        <p:spPr>
          <a:xfrm>
            <a:off x="9473451" y="4498835"/>
            <a:ext cx="802628" cy="736496"/>
          </a:xfrm>
          <a:prstGeom prst="curvedLeftArrow">
            <a:avLst/>
          </a:prstGeom>
          <a:solidFill>
            <a:srgbClr val="80C535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1D6CD9C-44B4-4381-9C65-63A22C08D435}"/>
              </a:ext>
            </a:extLst>
          </p:cNvPr>
          <p:cNvSpPr/>
          <p:nvPr/>
        </p:nvSpPr>
        <p:spPr>
          <a:xfrm>
            <a:off x="861628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1584C5BB-612D-4DF8-8248-C82DE1DC8E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8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5B41EE7-04D1-4C59-A86D-FE3A26D3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37" y="4831572"/>
            <a:ext cx="7581900" cy="20447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0612C72-85C3-431C-B8F5-9D59A6853E59}"/>
              </a:ext>
            </a:extLst>
          </p:cNvPr>
          <p:cNvSpPr/>
          <p:nvPr/>
        </p:nvSpPr>
        <p:spPr>
          <a:xfrm>
            <a:off x="2207568" y="141277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35E5FD5-1DBF-481A-9602-4455790DE783}"/>
              </a:ext>
            </a:extLst>
          </p:cNvPr>
          <p:cNvSpPr/>
          <p:nvPr/>
        </p:nvSpPr>
        <p:spPr>
          <a:xfrm>
            <a:off x="2207568" y="932575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3:Ejecución del Sistema de Gestión de Seguridad y Salud en el Trabajo</a:t>
            </a:r>
          </a:p>
          <a:p>
            <a:pPr marL="285750" indent="-285750" defTabSz="457200">
              <a:buBlip>
                <a:blip r:embed="rId3"/>
              </a:buBlip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Asesoría y acompañamiento para la puesta en marcha del SG-SST en coherencia con la autoevaluación y el plan de mejoramiento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0C3DB2D-9483-443A-9092-E9FA27AA6207}"/>
              </a:ext>
            </a:extLst>
          </p:cNvPr>
          <p:cNvGraphicFramePr/>
          <p:nvPr/>
        </p:nvGraphicFramePr>
        <p:xfrm>
          <a:off x="2691260" y="2664289"/>
          <a:ext cx="6645101" cy="312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D4F5A4AD-BE9E-4D3A-9919-387F1E0C0145}"/>
              </a:ext>
            </a:extLst>
          </p:cNvPr>
          <p:cNvSpPr/>
          <p:nvPr/>
        </p:nvSpPr>
        <p:spPr>
          <a:xfrm>
            <a:off x="861628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A863FEA2-C7E7-4C28-A24F-2717A60F1E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AE1C0E-156A-4850-93CE-E7DB4D11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1572"/>
            <a:ext cx="12191999" cy="20447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D843009-26A4-413A-B003-36FF31A9D7A6}"/>
              </a:ext>
            </a:extLst>
          </p:cNvPr>
          <p:cNvSpPr/>
          <p:nvPr/>
        </p:nvSpPr>
        <p:spPr>
          <a:xfrm>
            <a:off x="2213140" y="1113795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CO" sz="2000" i="1" dirty="0">
                <a:solidFill>
                  <a:prstClr val="black"/>
                </a:solidFill>
                <a:latin typeface="Arial" panose="020B0604020202020204" pitchFamily="34" charset="0"/>
              </a:rPr>
              <a:t>Capacitaciones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30BFF2E-17D2-4461-95CD-CEEA5A00690F}"/>
              </a:ext>
            </a:extLst>
          </p:cNvPr>
          <p:cNvSpPr/>
          <p:nvPr/>
        </p:nvSpPr>
        <p:spPr>
          <a:xfrm>
            <a:off x="2173866" y="300829"/>
            <a:ext cx="1143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3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70B93D-1274-46F9-8429-C65C62C5C9DD}"/>
              </a:ext>
            </a:extLst>
          </p:cNvPr>
          <p:cNvSpPr/>
          <p:nvPr/>
        </p:nvSpPr>
        <p:spPr>
          <a:xfrm>
            <a:off x="2213139" y="1801173"/>
            <a:ext cx="7492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Se realizan teniendo en cuenta los requerimientos de la empresa determinando las necesidades del Programa de Capacitación según las competencias requeridas por los trabajadores para el desempeño seguro de su labor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E16C6D-7396-4055-9325-4799828B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122" y="3001502"/>
            <a:ext cx="6157728" cy="2505093"/>
          </a:xfrm>
          <a:prstGeom prst="rect">
            <a:avLst/>
          </a:prstGeom>
          <a:noFill/>
          <a:ln>
            <a:solidFill>
              <a:srgbClr val="80C535"/>
            </a:solidFill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06EAB88-7D8B-48F0-B533-ABBEC338FBE1}"/>
              </a:ext>
            </a:extLst>
          </p:cNvPr>
          <p:cNvSpPr/>
          <p:nvPr/>
        </p:nvSpPr>
        <p:spPr>
          <a:xfrm>
            <a:off x="861628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662171B7-C78A-458C-AB42-51B6C1E94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1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9231508-154F-4DD0-905A-ADBBB89A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1572"/>
            <a:ext cx="12191999" cy="20447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D843009-26A4-413A-B003-36FF31A9D7A6}"/>
              </a:ext>
            </a:extLst>
          </p:cNvPr>
          <p:cNvSpPr/>
          <p:nvPr/>
        </p:nvSpPr>
        <p:spPr>
          <a:xfrm>
            <a:off x="1820294" y="1385162"/>
            <a:ext cx="8586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CO" sz="2000" i="1" dirty="0">
                <a:solidFill>
                  <a:prstClr val="black"/>
                </a:solidFill>
                <a:latin typeface="Arial" panose="020B0604020202020204" pitchFamily="34" charset="0"/>
              </a:rPr>
              <a:t>Criterios para adquisición de bienes con las disposiciones del SG-SST</a:t>
            </a:r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30BFF2E-17D2-4461-95CD-CEEA5A00690F}"/>
              </a:ext>
            </a:extLst>
          </p:cNvPr>
          <p:cNvSpPr/>
          <p:nvPr/>
        </p:nvSpPr>
        <p:spPr>
          <a:xfrm>
            <a:off x="2267728" y="439140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s-CO" sz="2200" b="1" i="1" dirty="0"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70B93D-1274-46F9-8429-C65C62C5C9DD}"/>
              </a:ext>
            </a:extLst>
          </p:cNvPr>
          <p:cNvSpPr/>
          <p:nvPr/>
        </p:nvSpPr>
        <p:spPr>
          <a:xfrm>
            <a:off x="2232783" y="2528373"/>
            <a:ext cx="41590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Se brinda el apoyo en el proceso de establecimiento y mantenimiento del procedimiento para adquisiciones, con el fin de garantizar que se identifiquen y evalúen en las especificaciones relativas a las compras o adquisiciones de productos y servicios en el cumplimiento de lo requerido por el Sistema de Gestión de la Seguridad y Salud en el Trabajo SG-SST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algn="just"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CFF57-A5CF-475D-B2AC-DB226870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947" y="2852937"/>
            <a:ext cx="3370858" cy="2022515"/>
          </a:xfrm>
          <a:prstGeom prst="rect">
            <a:avLst/>
          </a:prstGeom>
          <a:ln w="12700">
            <a:solidFill>
              <a:srgbClr val="80C535"/>
            </a:solidFill>
          </a:ln>
          <a:effectLst>
            <a:softEdge rad="11250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B2C7A4F-9904-420A-8A49-006F890B9C84}"/>
              </a:ext>
            </a:extLst>
          </p:cNvPr>
          <p:cNvSpPr/>
          <p:nvPr/>
        </p:nvSpPr>
        <p:spPr>
          <a:xfrm>
            <a:off x="861628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5FDD227-4634-4165-B3B4-CA2CB8F0714E}"/>
              </a:ext>
            </a:extLst>
          </p:cNvPr>
          <p:cNvSpPr/>
          <p:nvPr/>
        </p:nvSpPr>
        <p:spPr>
          <a:xfrm>
            <a:off x="6689948" y="2852937"/>
            <a:ext cx="3366493" cy="2022515"/>
          </a:xfrm>
          <a:prstGeom prst="rect">
            <a:avLst/>
          </a:prstGeom>
          <a:noFill/>
          <a:ln>
            <a:solidFill>
              <a:srgbClr val="80C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Imagen 10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E84B1BAB-5769-4F10-A2EB-AF0749D1D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8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9D1BFDF-87BD-4360-B47F-3A3DB136A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37" y="4831572"/>
            <a:ext cx="7581900" cy="20447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D843009-26A4-413A-B003-36FF31A9D7A6}"/>
              </a:ext>
            </a:extLst>
          </p:cNvPr>
          <p:cNvSpPr/>
          <p:nvPr/>
        </p:nvSpPr>
        <p:spPr>
          <a:xfrm>
            <a:off x="2057499" y="74968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CO" sz="2000" i="1" dirty="0">
                <a:solidFill>
                  <a:prstClr val="black"/>
                </a:solidFill>
                <a:latin typeface="Arial" panose="020B0604020202020204" pitchFamily="34" charset="0"/>
              </a:rPr>
              <a:t>Criterios para adquisición de contratación de servicios con las disposiciones del SG-SST.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30BFF2E-17D2-4461-95CD-CEEA5A00690F}"/>
              </a:ext>
            </a:extLst>
          </p:cNvPr>
          <p:cNvSpPr/>
          <p:nvPr/>
        </p:nvSpPr>
        <p:spPr>
          <a:xfrm>
            <a:off x="2413348" y="319770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s-CO" sz="2200" b="1" i="1" dirty="0"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70B93D-1274-46F9-8429-C65C62C5C9DD}"/>
              </a:ext>
            </a:extLst>
          </p:cNvPr>
          <p:cNvSpPr/>
          <p:nvPr/>
        </p:nvSpPr>
        <p:spPr>
          <a:xfrm>
            <a:off x="2279577" y="1772816"/>
            <a:ext cx="7685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Se brinda el apoyo en lo relacionado con la contratación considerando como mínimo los siguientes aspectos para sus proveedores, trabajadores dependientes, trabajadores cooperados, trabajadores en misión, contratistas y sus trabajadores o sub contratistas durante el desempeño de las actividades objeto del contrato: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194A7C5-0072-4EAA-BC79-A4DEB0E58660}"/>
              </a:ext>
            </a:extLst>
          </p:cNvPr>
          <p:cNvGraphicFramePr/>
          <p:nvPr/>
        </p:nvGraphicFramePr>
        <p:xfrm>
          <a:off x="2945706" y="2917182"/>
          <a:ext cx="6468380" cy="312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B97FCB1D-DC96-460D-B2E1-4B6F19F75BC5}"/>
              </a:ext>
            </a:extLst>
          </p:cNvPr>
          <p:cNvSpPr/>
          <p:nvPr/>
        </p:nvSpPr>
        <p:spPr>
          <a:xfrm>
            <a:off x="861628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1F6C9920-F5C2-48BF-A65E-0455966B8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4356EA7-2B8B-4BE2-95D2-52085EC0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1572"/>
            <a:ext cx="12192000" cy="2044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F2938D-B3BD-43C2-A843-AA6C8F44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7" y="281343"/>
            <a:ext cx="5073333" cy="416836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30BFF2E-17D2-4461-95CD-CEEA5A00690F}"/>
              </a:ext>
            </a:extLst>
          </p:cNvPr>
          <p:cNvSpPr/>
          <p:nvPr/>
        </p:nvSpPr>
        <p:spPr>
          <a:xfrm>
            <a:off x="1776422" y="418357"/>
            <a:ext cx="37435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4: Seguimiento y plan de mejora. </a:t>
            </a:r>
          </a:p>
          <a:p>
            <a:pPr algn="ctr" defTabSz="457200"/>
            <a:endParaRPr lang="es-CO" sz="2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70B93D-1274-46F9-8429-C65C62C5C9DD}"/>
              </a:ext>
            </a:extLst>
          </p:cNvPr>
          <p:cNvSpPr/>
          <p:nvPr/>
        </p:nvSpPr>
        <p:spPr>
          <a:xfrm>
            <a:off x="1598732" y="2224098"/>
            <a:ext cx="4031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 Asesoría y acompañamiento para el desarrollo de la vigilancia preventiva de la ejecución, desarrollo e implementación del SG-SST. En esta fase la empresa deberá: </a:t>
            </a:r>
          </a:p>
          <a:p>
            <a:pPr defTabSz="457200"/>
            <a:endParaRPr lang="es-CO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Realizar autoevaluación, 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Establecer Plan de Mejora e incorporarlo al SG-SST del año 2019 </a:t>
            </a:r>
          </a:p>
          <a:p>
            <a:pPr defTabSz="457200"/>
            <a:endParaRPr lang="es-CO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9B5BB6A1-E937-43A3-81E8-95AECFC9F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1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AA43B11-27FF-48AF-9EB7-3B3E91A4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300"/>
            <a:ext cx="12191999" cy="20447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30BFF2E-17D2-4461-95CD-CEEA5A00690F}"/>
              </a:ext>
            </a:extLst>
          </p:cNvPr>
          <p:cNvSpPr/>
          <p:nvPr/>
        </p:nvSpPr>
        <p:spPr>
          <a:xfrm>
            <a:off x="1798126" y="836713"/>
            <a:ext cx="6119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5: Inspección, Vigilancia y Control </a:t>
            </a:r>
            <a:r>
              <a:rPr lang="es-CO" b="1" i="1" dirty="0">
                <a:solidFill>
                  <a:srgbClr val="92D050"/>
                </a:solidFill>
                <a:latin typeface="Arial" panose="020B0604020202020204" pitchFamily="34" charset="0"/>
              </a:rPr>
              <a:t>.</a:t>
            </a:r>
            <a:endParaRPr lang="es-CO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70B93D-1274-46F9-8429-C65C62C5C9DD}"/>
              </a:ext>
            </a:extLst>
          </p:cNvPr>
          <p:cNvSpPr/>
          <p:nvPr/>
        </p:nvSpPr>
        <p:spPr>
          <a:xfrm>
            <a:off x="1798126" y="1340768"/>
            <a:ext cx="8189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Asesoría y acompañamiento para la verificación del cumplimiento de la normatividad vigente sobre el SG-SST (Visitas y actividades de Inspección, Vigilancia y Control del Sistema.)  </a:t>
            </a:r>
          </a:p>
          <a:p>
            <a:pPr defTabSz="457200"/>
            <a:endParaRPr lang="es-CO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defTabSz="457200"/>
            <a:r>
              <a:rPr lang="es-CO" sz="1600" i="1" dirty="0">
                <a:solidFill>
                  <a:prstClr val="black"/>
                </a:solidFill>
                <a:latin typeface="Arial" panose="020B0604020202020204" pitchFamily="34" charset="0"/>
              </a:rPr>
              <a:t>Se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</a:rPr>
              <a:t>brinda a la empresa  la verificación por medio de los indicadores el cumplimiento del SG-SST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762964B-F6AE-4708-B246-A2BB35811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462392"/>
              </p:ext>
            </p:extLst>
          </p:nvPr>
        </p:nvGraphicFramePr>
        <p:xfrm>
          <a:off x="3240360" y="1587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47077D3B-0156-4FDA-BAA8-6151B0AE1F8F}"/>
              </a:ext>
            </a:extLst>
          </p:cNvPr>
          <p:cNvSpPr/>
          <p:nvPr/>
        </p:nvSpPr>
        <p:spPr>
          <a:xfrm>
            <a:off x="1860363" y="4513249"/>
            <a:ext cx="8064896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Teniendo en cuenta los resultados de la verificación se establecen las acciones correctivas, preventivas o de mejora necesarias.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1DAB1DA-9354-4A32-A06D-2984549763A9}"/>
              </a:ext>
            </a:extLst>
          </p:cNvPr>
          <p:cNvSpPr/>
          <p:nvPr/>
        </p:nvSpPr>
        <p:spPr>
          <a:xfrm>
            <a:off x="861628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29E58833-B05D-4064-A8BF-C63E6ED00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1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2044700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675168" y="5048505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10FABA-D71F-44E6-B45F-3B74F5F96EA4}"/>
              </a:ext>
            </a:extLst>
          </p:cNvPr>
          <p:cNvSpPr txBox="1"/>
          <p:nvPr/>
        </p:nvSpPr>
        <p:spPr>
          <a:xfrm>
            <a:off x="6542949" y="3598770"/>
            <a:ext cx="3634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ISO 9001-2015</a:t>
            </a:r>
            <a:endParaRPr lang="es-CO" sz="2400" dirty="0">
              <a:solidFill>
                <a:srgbClr val="009F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esultado de imagen para phva">
            <a:extLst>
              <a:ext uri="{FF2B5EF4-FFF2-40B4-BE49-F238E27FC236}">
                <a16:creationId xmlns:a16="http://schemas.microsoft.com/office/drawing/2014/main" id="{FD98D3E4-137A-4D60-B431-ABE58793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23" y="1913212"/>
            <a:ext cx="3107059" cy="31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CERTIFICACIÃN 9001 2015">
            <a:extLst>
              <a:ext uri="{FF2B5EF4-FFF2-40B4-BE49-F238E27FC236}">
                <a16:creationId xmlns:a16="http://schemas.microsoft.com/office/drawing/2014/main" id="{0552B774-6C81-4E5E-A3C9-F0745B72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04" y="5207882"/>
            <a:ext cx="1547446" cy="14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4AE4148C-30CA-43E3-9F90-ED2530A54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>
            <a:extLst>
              <a:ext uri="{FF2B5EF4-FFF2-40B4-BE49-F238E27FC236}">
                <a16:creationId xmlns:a16="http://schemas.microsoft.com/office/drawing/2014/main" id="{0937D746-26DF-4DDD-99B6-3D877B21C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" b="1"/>
          <a:stretch/>
        </p:blipFill>
        <p:spPr bwMode="auto">
          <a:xfrm>
            <a:off x="2603501" y="1493367"/>
            <a:ext cx="7581899" cy="5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9D5E8C7-D0ED-4D0D-9FF7-D582C86CD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2192000" cy="2044700"/>
          </a:xfrm>
          <a:prstGeom prst="rect">
            <a:avLst/>
          </a:prstGeom>
        </p:spPr>
      </p:pic>
      <p:pic>
        <p:nvPicPr>
          <p:cNvPr id="4" name="Imagen 3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EA062E1F-B421-464C-8C7C-C2C26C277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2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180B22-6B02-45CB-BC2D-A789F729D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185" y="1686646"/>
            <a:ext cx="5898394" cy="51713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EEAFDF-D7F2-4EBB-8573-89F9E050C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2192000" cy="2044700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7196B98-1D37-4306-B533-2A615C6C5115}"/>
              </a:ext>
            </a:extLst>
          </p:cNvPr>
          <p:cNvSpPr/>
          <p:nvPr/>
        </p:nvSpPr>
        <p:spPr>
          <a:xfrm>
            <a:off x="2353994" y="2413415"/>
            <a:ext cx="2771336" cy="2982351"/>
          </a:xfrm>
          <a:prstGeom prst="rightArrow">
            <a:avLst/>
          </a:prstGeom>
          <a:solidFill>
            <a:srgbClr val="6D11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s-CO" dirty="0">
                <a:solidFill>
                  <a:prstClr val="white"/>
                </a:solidFill>
                <a:latin typeface="Calibri"/>
              </a:rPr>
              <a:t>Documentación, implementación y ejecución.</a:t>
            </a:r>
          </a:p>
        </p:txBody>
      </p:sp>
      <p:pic>
        <p:nvPicPr>
          <p:cNvPr id="5" name="Imagen 4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67774186-44E9-4C41-8A15-B95207B50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1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-8874"/>
            <a:ext cx="12192000" cy="2044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99963" y="1520201"/>
            <a:ext cx="4077897" cy="516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JUSTIFICACIÓN</a:t>
            </a:r>
          </a:p>
          <a:p>
            <a:pPr defTabSz="457200">
              <a:spcAft>
                <a:spcPts val="700"/>
              </a:spcAft>
            </a:pPr>
            <a:r>
              <a:rPr lang="es-ES_tradnl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 Book"/>
                <a:cs typeface="Futura Bk BT Book"/>
              </a:rPr>
              <a:t>Implementación Decreto 1072 de 2015.</a:t>
            </a:r>
          </a:p>
          <a:p>
            <a:pPr defTabSz="457200"/>
            <a:r>
              <a:rPr lang="es-CO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 Book"/>
                <a:cs typeface="Futura Bk BT Book"/>
              </a:rPr>
              <a:t> </a:t>
            </a:r>
          </a:p>
          <a:p>
            <a:pPr algn="just" defTabSz="457200"/>
            <a:r>
              <a:rPr lang="es-CO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 Book"/>
                <a:cs typeface="Futura Bk BT Book"/>
              </a:rPr>
              <a:t>Como efecto se hace necesario tener claro cada uno de los procesos, aspectos legales y laborales, documentados, llevados a la práctica y socializados como eje rector de toma de decisiones y contexto de buenas prácticas, con el ánimo de lograr estándares de calidad, seguimiento y estrategia misional; en este caso del Sistema de Gestión de la Seguridad y Salud en el Trabajo SG – SST.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82995" y="4203103"/>
            <a:ext cx="634418" cy="2038069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082995" y="4098976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967" y="4234017"/>
            <a:ext cx="716841" cy="20071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200" y="4203102"/>
            <a:ext cx="716841" cy="19745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203" y="1117602"/>
            <a:ext cx="4315192" cy="2900768"/>
          </a:xfrm>
          <a:prstGeom prst="rect">
            <a:avLst/>
          </a:prstGeom>
        </p:spPr>
      </p:pic>
      <p:pic>
        <p:nvPicPr>
          <p:cNvPr id="10" name="Imagen 9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7C0714DD-4BED-4993-A03D-2F59538A0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9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0"/>
            <a:ext cx="12192000" cy="2044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96001" y="2434600"/>
            <a:ext cx="4077897" cy="258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JUSTIFICACIÓN</a:t>
            </a:r>
          </a:p>
          <a:p>
            <a:pPr defTabSz="457200">
              <a:spcAft>
                <a:spcPts val="700"/>
              </a:spcAft>
            </a:pPr>
            <a:r>
              <a:rPr lang="es-ES_tradnl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 Book"/>
                <a:cs typeface="Futura Bk BT Book"/>
              </a:rPr>
              <a:t>El sistema de gestión de calidad se basa en la norma ISO 9001, el empresa de Riego propende </a:t>
            </a:r>
            <a:r>
              <a:rPr lang="es-CO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 Book"/>
                <a:cs typeface="Futura Bk BT Book"/>
              </a:rPr>
              <a:t>obtener esta certificación para garantizar a sus usuarios la mejora de sus servicios como </a:t>
            </a:r>
            <a:r>
              <a:rPr lang="es-ES_tradnl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 Book"/>
                <a:cs typeface="Futura Bk BT Book"/>
              </a:rPr>
              <a:t>una ventaja competitiva.</a:t>
            </a:r>
            <a:endParaRPr lang="es-CO" dirty="0">
              <a:solidFill>
                <a:prstClr val="black">
                  <a:lumMod val="65000"/>
                  <a:lumOff val="35000"/>
                </a:prstClr>
              </a:solidFill>
              <a:latin typeface="Futura Bk BT Book"/>
              <a:cs typeface="Futura Bk BT Book"/>
            </a:endParaRPr>
          </a:p>
        </p:txBody>
      </p:sp>
      <p:pic>
        <p:nvPicPr>
          <p:cNvPr id="10" name="Picture 2" descr="Resultado de imagen para CERTIFICACIÃN 9001 2015">
            <a:extLst>
              <a:ext uri="{FF2B5EF4-FFF2-40B4-BE49-F238E27FC236}">
                <a16:creationId xmlns:a16="http://schemas.microsoft.com/office/drawing/2014/main" id="{87E92C07-08D0-4791-B8A7-84178BB7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7" y="2544993"/>
            <a:ext cx="3031171" cy="2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EEB98FA2-33AC-4988-8AC1-982DEE4D7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99624" y="379814"/>
            <a:ext cx="5475011" cy="432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OBJETIVOS</a:t>
            </a:r>
          </a:p>
          <a:p>
            <a:pPr marL="293688" indent="-293688" algn="just" defTabSz="457200"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</a:rPr>
              <a:t>Documentar el sistema de gestión integrado, diseño de subprogramas, indicadores, formatos, acompañamiento y asesorías.</a:t>
            </a:r>
          </a:p>
          <a:p>
            <a:pPr marL="285750" indent="-285750" algn="just" defTabSz="457200">
              <a:spcAft>
                <a:spcPts val="700"/>
              </a:spcAft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</a:rPr>
              <a:t>Estructurar y diseñar el sistema de gestión integrado</a:t>
            </a:r>
          </a:p>
          <a:p>
            <a:pPr marL="285750" indent="-285750" algn="just" defTabSz="457200">
              <a:spcAft>
                <a:spcPts val="700"/>
              </a:spcAft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</a:rPr>
              <a:t>Implementar las actividades del sistema de gestión integrado.</a:t>
            </a:r>
          </a:p>
          <a:p>
            <a:pPr marL="285750" indent="-285750" algn="just" defTabSz="457200">
              <a:spcAft>
                <a:spcPts val="700"/>
              </a:spcAft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</a:rPr>
              <a:t>Crear la cultura organizacional del sistema de gestión integrado</a:t>
            </a:r>
          </a:p>
          <a:p>
            <a:pPr marL="285750" indent="-285750" algn="just" defTabSz="457200">
              <a:spcAft>
                <a:spcPts val="700"/>
              </a:spcAft>
              <a:buFont typeface="Arial"/>
              <a:buChar char="•"/>
            </a:pPr>
            <a:endParaRPr lang="es-CO" dirty="0">
              <a:solidFill>
                <a:srgbClr val="595959"/>
              </a:solidFill>
              <a:latin typeface="Futura Bk BT Book"/>
            </a:endParaRPr>
          </a:p>
          <a:p>
            <a:pPr marL="293688" indent="-293688" defTabSz="457200"/>
            <a:endParaRPr lang="es-CO" dirty="0">
              <a:solidFill>
                <a:srgbClr val="595959"/>
              </a:solidFill>
              <a:latin typeface="Futura Bk BT Book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118185" y="4842990"/>
            <a:ext cx="7581900" cy="2044700"/>
          </a:xfrm>
          <a:prstGeom prst="rect">
            <a:avLst/>
          </a:prstGeom>
        </p:spPr>
      </p:pic>
      <p:pic>
        <p:nvPicPr>
          <p:cNvPr id="1026" name="Picture 2" descr="Resultado de imagen para cultura organizacional">
            <a:extLst>
              <a:ext uri="{FF2B5EF4-FFF2-40B4-BE49-F238E27FC236}">
                <a16:creationId xmlns:a16="http://schemas.microsoft.com/office/drawing/2014/main" id="{1DC85B17-B912-45EA-9BA9-A0964A6B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98" y="3902625"/>
            <a:ext cx="4297284" cy="242080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2604701F-2865-4392-AB02-4968B3E3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447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785330" y="1822436"/>
            <a:ext cx="4322418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BENEFICIOS</a:t>
            </a:r>
          </a:p>
          <a:p>
            <a:pPr algn="just" defTabSz="457200"/>
            <a:endParaRPr lang="es-CO" dirty="0">
              <a:solidFill>
                <a:srgbClr val="595959"/>
              </a:solidFill>
              <a:latin typeface="Futura Bk BT Book"/>
              <a:cs typeface="Futura Bk BT Book"/>
            </a:endParaRPr>
          </a:p>
        </p:txBody>
      </p:sp>
      <p:pic>
        <p:nvPicPr>
          <p:cNvPr id="2050" name="Picture 2" descr="Resultado de imagen para procesos de iso 9001">
            <a:extLst>
              <a:ext uri="{FF2B5EF4-FFF2-40B4-BE49-F238E27FC236}">
                <a16:creationId xmlns:a16="http://schemas.microsoft.com/office/drawing/2014/main" id="{6BA7E7E0-6FE6-49FC-BEEE-252D7BE3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64" y="2743201"/>
            <a:ext cx="8381964" cy="33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13A794-BA2E-481D-8B3D-464BC2CC887D}"/>
              </a:ext>
            </a:extLst>
          </p:cNvPr>
          <p:cNvSpPr/>
          <p:nvPr/>
        </p:nvSpPr>
        <p:spPr>
          <a:xfrm>
            <a:off x="5258680" y="29827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con un proceso lógico y por etapas, basado en la mejora continua.</a:t>
            </a: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n 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A713CE13-A9FB-4EA9-8B1E-ACCF08FD7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37" y="4831572"/>
            <a:ext cx="7581900" cy="2044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35" y="2844011"/>
            <a:ext cx="3267723" cy="318860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86188" y="1427372"/>
            <a:ext cx="4432855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3000"/>
              </a:lnSpc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ALCANCE</a:t>
            </a:r>
          </a:p>
          <a:p>
            <a:pPr marL="285750" indent="-285750" defTabSz="457200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  <a:latin typeface="Futura Bk BT Book"/>
              <a:cs typeface="Futura Bk BT Book"/>
            </a:endParaRPr>
          </a:p>
          <a:p>
            <a:pPr marL="285750" indent="-285750" defTabSz="457200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prstClr val="black">
                  <a:lumMod val="65000"/>
                  <a:lumOff val="35000"/>
                </a:prstClr>
              </a:solidFill>
              <a:latin typeface="Futura Bk BT Book"/>
              <a:cs typeface="Futura Bk BT Book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6627638" y="2274312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518" y="2115970"/>
            <a:ext cx="839278" cy="1043980"/>
          </a:xfrm>
          <a:prstGeom prst="rect">
            <a:avLst/>
          </a:prstGeom>
        </p:spPr>
      </p:pic>
      <p:pic>
        <p:nvPicPr>
          <p:cNvPr id="12" name="Picture 4" descr="Imagen relacionada">
            <a:extLst>
              <a:ext uri="{FF2B5EF4-FFF2-40B4-BE49-F238E27FC236}">
                <a16:creationId xmlns:a16="http://schemas.microsoft.com/office/drawing/2014/main" id="{776E269A-2430-4E5C-B4C2-6D78ECF2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54" y="807163"/>
            <a:ext cx="4256146" cy="31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C7D7516-1075-4A88-A232-594F68E76EC6}"/>
              </a:ext>
            </a:extLst>
          </p:cNvPr>
          <p:cNvSpPr/>
          <p:nvPr/>
        </p:nvSpPr>
        <p:spPr>
          <a:xfrm>
            <a:off x="331797" y="4281325"/>
            <a:ext cx="6096000" cy="12900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Plan de acción y mapeo de necesidades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</a:rPr>
              <a:t>Responsabilidad y asesoría en la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Elaboración del sistema de gestión de la seguridad y salud en el trabajo.</a:t>
            </a:r>
          </a:p>
        </p:txBody>
      </p:sp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C44F38AF-E469-4FF0-A29E-C7CB54F6F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D806B7-3945-4B8E-A53D-732925DF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57" y="1063976"/>
            <a:ext cx="4752528" cy="3194755"/>
          </a:xfrm>
          <a:prstGeom prst="rect">
            <a:avLst/>
          </a:prstGeom>
        </p:spPr>
      </p:pic>
      <p:sp>
        <p:nvSpPr>
          <p:cNvPr id="10" name="Flecha: doblada 9">
            <a:extLst>
              <a:ext uri="{FF2B5EF4-FFF2-40B4-BE49-F238E27FC236}">
                <a16:creationId xmlns:a16="http://schemas.microsoft.com/office/drawing/2014/main" id="{60D6998E-0958-4CA8-A2F4-ED132A25C073}"/>
              </a:ext>
            </a:extLst>
          </p:cNvPr>
          <p:cNvSpPr/>
          <p:nvPr/>
        </p:nvSpPr>
        <p:spPr>
          <a:xfrm>
            <a:off x="2284894" y="271905"/>
            <a:ext cx="4680520" cy="1310267"/>
          </a:xfrm>
          <a:prstGeom prst="ben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06CBC6-908A-4DF3-BF96-237844156238}"/>
              </a:ext>
            </a:extLst>
          </p:cNvPr>
          <p:cNvSpPr txBox="1"/>
          <p:nvPr/>
        </p:nvSpPr>
        <p:spPr>
          <a:xfrm>
            <a:off x="3095237" y="463519"/>
            <a:ext cx="322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</a:rPr>
              <a:t>AREAS DE INTERVENCIÓN</a:t>
            </a:r>
          </a:p>
        </p:txBody>
      </p:sp>
      <p:sp>
        <p:nvSpPr>
          <p:cNvPr id="3" name="Globo: flecha izquierda 2">
            <a:extLst>
              <a:ext uri="{FF2B5EF4-FFF2-40B4-BE49-F238E27FC236}">
                <a16:creationId xmlns:a16="http://schemas.microsoft.com/office/drawing/2014/main" id="{6390C7BC-81A3-45F8-B8CA-D678D9836077}"/>
              </a:ext>
            </a:extLst>
          </p:cNvPr>
          <p:cNvSpPr/>
          <p:nvPr/>
        </p:nvSpPr>
        <p:spPr>
          <a:xfrm>
            <a:off x="6101318" y="1024466"/>
            <a:ext cx="3805788" cy="2831762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s-CO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s-CO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s-CO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e implementación de la norma ISO 9001-2015 y del  Decreto 1072 de 2015 y demás normatividades vigentes relacionadas con la seguridad y salud de los trabajadores</a:t>
            </a:r>
          </a:p>
          <a:p>
            <a:pPr algn="ctr"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15FB346-A8A9-4745-817D-FB46B53030DC}"/>
              </a:ext>
            </a:extLst>
          </p:cNvPr>
          <p:cNvSpPr/>
          <p:nvPr/>
        </p:nvSpPr>
        <p:spPr>
          <a:xfrm>
            <a:off x="8616280" y="0"/>
            <a:ext cx="1591604" cy="92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A7BCC5-226F-4589-A0A6-AD0E094A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37" y="4831572"/>
            <a:ext cx="7581900" cy="2044700"/>
          </a:xfrm>
          <a:prstGeom prst="rect">
            <a:avLst/>
          </a:prstGeom>
        </p:spPr>
      </p:pic>
      <p:pic>
        <p:nvPicPr>
          <p:cNvPr id="9" name="Picture 2" descr="Resultado de imagen para CERTIFICACIÃN 9001 2015">
            <a:extLst>
              <a:ext uri="{FF2B5EF4-FFF2-40B4-BE49-F238E27FC236}">
                <a16:creationId xmlns:a16="http://schemas.microsoft.com/office/drawing/2014/main" id="{53D338A3-FF5B-413C-990D-9B29F147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09" y="3407218"/>
            <a:ext cx="1547446" cy="14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E877565B-412E-4560-9A0F-2CF6C767C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2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3C6D18F-54FF-41EA-8515-F70659E0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937" y="451058"/>
            <a:ext cx="3856256" cy="29138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propuesta de implementación y certificación del sistema integrado va encaminado al acompañamiento, asesoría e intervención en las diferentes fases de adecuación, transición y aplicación de la norma ISO 9001-2015  y del Sistema de Gestión de Seguridad y Salud en el Trabajo y sus actividades con un proceso lógico y por etapas, basado en la mejora continua, con el objetivo de garantizar a los usuarios la mejora de sus servicios como una ventaja competitiva y a sus trabajadores en anticipar, reconocer, evaluar y controlar los riesgos que puedan afectar la seguridad y salud en el trabajo.</a:t>
            </a:r>
          </a:p>
          <a:p>
            <a:pPr marL="0" indent="0" algn="just"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phva">
            <a:extLst>
              <a:ext uri="{FF2B5EF4-FFF2-40B4-BE49-F238E27FC236}">
                <a16:creationId xmlns:a16="http://schemas.microsoft.com/office/drawing/2014/main" id="{266CE819-89A4-4AB7-91EA-D872A5D7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40" y="886266"/>
            <a:ext cx="4452811" cy="44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3134E1-F91B-4F11-A115-E12FC55A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37" y="4831572"/>
            <a:ext cx="7581900" cy="20447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30D7433-46B3-4E7B-BFC1-D0004B8F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902" y="2555162"/>
            <a:ext cx="1918625" cy="1056719"/>
          </a:xfrm>
          <a:prstGeom prst="rect">
            <a:avLst/>
          </a:prstGeom>
        </p:spPr>
      </p:pic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C9E7AA7A-0A82-4EAD-A8CA-CF1B64823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8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14646"/>
            <a:ext cx="12192000" cy="20447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82995" y="4203103"/>
            <a:ext cx="634418" cy="2038069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082995" y="4098976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967" y="4234017"/>
            <a:ext cx="716841" cy="20071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200" y="4203102"/>
            <a:ext cx="716841" cy="19745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203" y="1117602"/>
            <a:ext cx="4315192" cy="29007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10FABA-D71F-44E6-B45F-3B74F5F96EA4}"/>
              </a:ext>
            </a:extLst>
          </p:cNvPr>
          <p:cNvSpPr txBox="1"/>
          <p:nvPr/>
        </p:nvSpPr>
        <p:spPr>
          <a:xfrm>
            <a:off x="6542949" y="2909452"/>
            <a:ext cx="3634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Sistema de Gestión en Seguridad y Salud en el Trabajo</a:t>
            </a:r>
            <a:endParaRPr lang="es-CO" sz="2400" dirty="0">
              <a:solidFill>
                <a:srgbClr val="009F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4589FBFE-5E98-4F4C-AEC9-81C4F6E37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171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923</Words>
  <Application>Microsoft Office PowerPoint</Application>
  <PresentationFormat>Panorámica</PresentationFormat>
  <Paragraphs>73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Futura Bk BT Book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Andrea Gallego Osorio</dc:creator>
  <cp:lastModifiedBy>Paola Andrea Gallego Osorio</cp:lastModifiedBy>
  <cp:revision>4</cp:revision>
  <dcterms:created xsi:type="dcterms:W3CDTF">2019-06-04T22:46:38Z</dcterms:created>
  <dcterms:modified xsi:type="dcterms:W3CDTF">2020-06-13T21:41:51Z</dcterms:modified>
</cp:coreProperties>
</file>