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6" r:id="rId2"/>
    <p:sldId id="273" r:id="rId3"/>
    <p:sldId id="281" r:id="rId4"/>
    <p:sldId id="338" r:id="rId5"/>
    <p:sldId id="283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919C"/>
    <a:srgbClr val="0000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70309-B4C0-44ED-8115-6B8B20436B4E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D3054-0075-4622-93C8-8D0BA9FA9C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3404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CD3BD-319F-4844-953F-FB568EE3920E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B235E-FC8B-4F6D-AE9A-5CC77203C2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575434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B235E-FC8B-4F6D-AE9A-5CC77203C29E}" type="slidenum">
              <a:rPr lang="es-CO" smtClean="0"/>
              <a:t>2</a:t>
            </a:fld>
            <a:endParaRPr lang="es-CO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473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B235E-FC8B-4F6D-AE9A-5CC77203C29E}" type="slidenum">
              <a:rPr lang="es-CO" smtClean="0"/>
              <a:t>4</a:t>
            </a:fld>
            <a:endParaRPr lang="es-CO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860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59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239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856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994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5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339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348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594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138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818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658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EC87-FEB7-4897-AC12-5F7BDEA76786}" type="datetimeFigureOut">
              <a:rPr lang="es-CO" smtClean="0"/>
              <a:t>13/06/2020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7246B-231A-47D0-A72D-8C88849F5A0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73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136428" y="627564"/>
            <a:ext cx="74741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Apoyo de Procesos de Talento Humano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14F5D96-96A2-4789-96DA-079472EB1C58}"/>
              </a:ext>
            </a:extLst>
          </p:cNvPr>
          <p:cNvSpPr txBox="1">
            <a:spLocks/>
          </p:cNvSpPr>
          <p:nvPr/>
        </p:nvSpPr>
        <p:spPr>
          <a:xfrm>
            <a:off x="1136429" y="2278173"/>
            <a:ext cx="6467867" cy="3450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algn="l">
              <a:buFont typeface="Arial" panose="020B0604020202020204" pitchFamily="34" charset="0"/>
              <a:buChar char="•"/>
            </a:pPr>
            <a:endParaRPr lang="es-CO" sz="2200"/>
          </a:p>
          <a:p>
            <a:r>
              <a:rPr lang="es-CO" sz="2200"/>
              <a:t>Planeación, organización, desarrollo, coordinación y control de las técnicas capaces de promover el desempeño eficiente de los colaboradores, que facilite el logro de los objetivos individuales relacionados directa o indirectamente con el puesto de trabajo, generando actitudes positivas y favorables en pro de la calidad de vida de la organización y eficiencia en el desarrollo de los mismo.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C26D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448CDCD-F204-4D92-B64D-28D74D91E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442" y="3039719"/>
            <a:ext cx="1462088" cy="77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6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9953" y="752964"/>
            <a:ext cx="5120114" cy="1692794"/>
          </a:xfrm>
        </p:spPr>
        <p:txBody>
          <a:bodyPr>
            <a:normAutofit/>
          </a:bodyPr>
          <a:lstStyle/>
          <a:p>
            <a:r>
              <a:rPr lang="es-CO" dirty="0"/>
              <a:t>1. Estructura Organizacional</a:t>
            </a:r>
          </a:p>
        </p:txBody>
      </p:sp>
      <p:cxnSp>
        <p:nvCxnSpPr>
          <p:cNvPr id="1028" name="Straight Arrow Connector 70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r>
              <a:rPr lang="es-CO" sz="1800"/>
              <a:t>Proponer estructura organizacional y manuales de organización y descripción de cargos para la empresa.</a:t>
            </a:r>
          </a:p>
          <a:p>
            <a:r>
              <a:rPr lang="es-CO" sz="1800"/>
              <a:t>Describir el proceso administrativo actual de la empresa.</a:t>
            </a:r>
          </a:p>
          <a:p>
            <a:r>
              <a:rPr lang="es-CO" sz="1800"/>
              <a:t>Diseñar un organigrama funcional de acuerdo a sus necesidades.</a:t>
            </a:r>
          </a:p>
          <a:p>
            <a:r>
              <a:rPr lang="es-CO" sz="1800"/>
              <a:t>Elaborar manuales de organización y descripción de cargos.</a:t>
            </a:r>
          </a:p>
          <a:p>
            <a:pPr marL="0" indent="0">
              <a:buNone/>
            </a:pPr>
            <a:endParaRPr lang="es-CO" sz="1800"/>
          </a:p>
        </p:txBody>
      </p:sp>
      <p:pic>
        <p:nvPicPr>
          <p:cNvPr id="1026" name="Picture 2" descr="Resultado de imagen para estructura organizacional">
            <a:extLst>
              <a:ext uri="{FF2B5EF4-FFF2-40B4-BE49-F238E27FC236}">
                <a16:creationId xmlns:a16="http://schemas.microsoft.com/office/drawing/2014/main" id="{241C84A2-311F-43CB-A29E-658B862C88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2" r="24765"/>
          <a:stretch/>
        </p:blipFill>
        <p:spPr bwMode="auto">
          <a:xfrm>
            <a:off x="5930558" y="13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Imagen que contiene dibujo, alimentos&#10;&#10;Descripción generada automáticamente">
            <a:extLst>
              <a:ext uri="{FF2B5EF4-FFF2-40B4-BE49-F238E27FC236}">
                <a16:creationId xmlns:a16="http://schemas.microsoft.com/office/drawing/2014/main" id="{3AF2EDF9-6D80-4A7C-9CEA-14B517218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3" y="62709"/>
            <a:ext cx="781068" cy="86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0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07226" cy="2656371"/>
          </a:xfrm>
        </p:spPr>
        <p:txBody>
          <a:bodyPr>
            <a:normAutofit/>
          </a:bodyPr>
          <a:lstStyle/>
          <a:p>
            <a:r>
              <a:rPr lang="es-CO" dirty="0"/>
              <a:t>2. </a:t>
            </a:r>
            <a:r>
              <a:rPr lang="es-CO" sz="4000" dirty="0"/>
              <a:t>Manual de Funciones y Descripción de Cargos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819" y="3401325"/>
            <a:ext cx="4459223" cy="19554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s-CO" sz="2000" dirty="0"/>
          </a:p>
          <a:p>
            <a:pPr marL="0" indent="0" algn="ctr">
              <a:buNone/>
            </a:pPr>
            <a:r>
              <a:rPr lang="es-CO" sz="2000" dirty="0"/>
              <a:t>Crear el manual de funciones de los cargos ya sean existentes o nuevos.</a:t>
            </a:r>
          </a:p>
          <a:p>
            <a:pPr marL="0" indent="0">
              <a:buNone/>
            </a:pPr>
            <a:endParaRPr lang="es-CO" sz="1100" dirty="0"/>
          </a:p>
        </p:txBody>
      </p:sp>
      <p:pic>
        <p:nvPicPr>
          <p:cNvPr id="2050" name="Picture 2" descr="Resultado de imagen para caracteristicas de un manual de funciones">
            <a:extLst>
              <a:ext uri="{FF2B5EF4-FFF2-40B4-BE49-F238E27FC236}">
                <a16:creationId xmlns:a16="http://schemas.microsoft.com/office/drawing/2014/main" id="{77878985-CB4A-4D99-83F5-CC6DA24D9A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5" b="1"/>
          <a:stretch/>
        </p:blipFill>
        <p:spPr bwMode="auto">
          <a:xfrm>
            <a:off x="5782056" y="1825625"/>
            <a:ext cx="6233160" cy="3971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9C7CB1D-442C-4CAA-AFD1-2E13FCB4AD95}"/>
              </a:ext>
            </a:extLst>
          </p:cNvPr>
          <p:cNvCxnSpPr/>
          <p:nvPr/>
        </p:nvCxnSpPr>
        <p:spPr>
          <a:xfrm>
            <a:off x="596348" y="3021496"/>
            <a:ext cx="48105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n 5" descr="Imagen que contiene dibujo, alimentos&#10;&#10;Descripción generada automáticamente">
            <a:extLst>
              <a:ext uri="{FF2B5EF4-FFF2-40B4-BE49-F238E27FC236}">
                <a16:creationId xmlns:a16="http://schemas.microsoft.com/office/drawing/2014/main" id="{351C65E5-C4A6-450D-8F4D-3F33B23604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3" y="62709"/>
            <a:ext cx="781068" cy="86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1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O" dirty="0"/>
              <a:t>3. Pruebas Psicotécnicas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501548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O" sz="2000" dirty="0"/>
          </a:p>
          <a:p>
            <a:pPr marL="0" indent="0">
              <a:buNone/>
            </a:pPr>
            <a:endParaRPr lang="es-CO" sz="2000" dirty="0"/>
          </a:p>
          <a:p>
            <a:pPr marL="0" indent="0">
              <a:buNone/>
            </a:pPr>
            <a:r>
              <a:rPr lang="es-CO" sz="2000" dirty="0"/>
              <a:t>Los tipos de pruebas dependen del cargo, del nivel de escolaridad.</a:t>
            </a:r>
          </a:p>
          <a:p>
            <a:pPr marL="0" indent="0">
              <a:buNone/>
            </a:pPr>
            <a:endParaRPr lang="es-CO" sz="2000" dirty="0"/>
          </a:p>
          <a:p>
            <a:pPr marL="0" indent="0">
              <a:buNone/>
            </a:pPr>
            <a:r>
              <a:rPr lang="es-CO" sz="2000" dirty="0"/>
              <a:t>En general en el proceso se aplican evaluaciones que van a medir aspectos de la </a:t>
            </a:r>
            <a:r>
              <a:rPr lang="es-CO" sz="2000" b="1" dirty="0"/>
              <a:t>personalidad, de inteligencia y según el cargo unas pruebas que midan habilidades y competencias.</a:t>
            </a:r>
            <a:endParaRPr lang="es-CO" sz="2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4578A0D-7AFE-450C-A8FB-F1D6930137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584" r="-1" b="9869"/>
          <a:stretch/>
        </p:blipFill>
        <p:spPr>
          <a:xfrm>
            <a:off x="6338316" y="1904281"/>
            <a:ext cx="5074070" cy="4272681"/>
          </a:xfrm>
          <a:prstGeom prst="rect">
            <a:avLst/>
          </a:prstGeom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C460BAD-A1B3-4137-98F0-7E431E522DE8}"/>
              </a:ext>
            </a:extLst>
          </p:cNvPr>
          <p:cNvCxnSpPr>
            <a:cxnSpLocks/>
          </p:cNvCxnSpPr>
          <p:nvPr/>
        </p:nvCxnSpPr>
        <p:spPr>
          <a:xfrm>
            <a:off x="838200" y="1825625"/>
            <a:ext cx="48105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n 5" descr="Imagen que contiene dibujo, alimentos&#10;&#10;Descripción generada automáticamente">
            <a:extLst>
              <a:ext uri="{FF2B5EF4-FFF2-40B4-BE49-F238E27FC236}">
                <a16:creationId xmlns:a16="http://schemas.microsoft.com/office/drawing/2014/main" id="{221CFAB5-502A-479A-B382-6A1061B9A5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3" y="62709"/>
            <a:ext cx="781068" cy="86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90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s-CO"/>
              <a:t>4. ESCALA SALARIAL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5321" y="2575033"/>
            <a:ext cx="5440679" cy="369914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CO" sz="1500" dirty="0"/>
          </a:p>
          <a:p>
            <a:r>
              <a:rPr lang="es-CO" sz="1700" dirty="0"/>
              <a:t>Análisis de Escala Salarial</a:t>
            </a:r>
          </a:p>
          <a:p>
            <a:pPr marL="0" indent="0">
              <a:buNone/>
            </a:pPr>
            <a:endParaRPr lang="es-CO" sz="1700" dirty="0"/>
          </a:p>
          <a:p>
            <a:pPr marL="457200" lvl="1" indent="0">
              <a:buNone/>
            </a:pPr>
            <a:r>
              <a:rPr lang="es-CO" sz="1700" dirty="0"/>
              <a:t>Actual </a:t>
            </a:r>
          </a:p>
          <a:p>
            <a:pPr marL="457200" lvl="1" indent="0">
              <a:buNone/>
            </a:pPr>
            <a:r>
              <a:rPr lang="es-CO" sz="1700" dirty="0"/>
              <a:t>Futura</a:t>
            </a:r>
          </a:p>
          <a:p>
            <a:pPr marL="0" indent="0">
              <a:buNone/>
            </a:pPr>
            <a:endParaRPr lang="es-CO" sz="1700" dirty="0"/>
          </a:p>
          <a:p>
            <a:pPr marL="0" indent="0">
              <a:buNone/>
            </a:pPr>
            <a:r>
              <a:rPr lang="es-CO" sz="1700" dirty="0"/>
              <a:t>Las escalas salariales benefician a los empleadores y empleados, ya que permiten la transparencia añadida en el lugar de trabajo. Para el empleador la ventaja es una mejor comunicación con los empleados y una tasa de rotación de personal reducida. Para el empleado, la ventaja es conocer las expectativas salariales y la capacidad de evaluar el pago de un trabajo en el tiempo.</a:t>
            </a:r>
          </a:p>
        </p:txBody>
      </p:sp>
      <p:pic>
        <p:nvPicPr>
          <p:cNvPr id="3074" name="Picture 2" descr="Resultado de imagen para escala salarial">
            <a:extLst>
              <a:ext uri="{FF2B5EF4-FFF2-40B4-BE49-F238E27FC236}">
                <a16:creationId xmlns:a16="http://schemas.microsoft.com/office/drawing/2014/main" id="{A05039AB-517F-4860-B563-6FC00A771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36" r="19916" b="-1"/>
          <a:stretch/>
        </p:blipFill>
        <p:spPr bwMode="auto"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Imagen que contiene dibujo, alimentos&#10;&#10;Descripción generada automáticamente">
            <a:extLst>
              <a:ext uri="{FF2B5EF4-FFF2-40B4-BE49-F238E27FC236}">
                <a16:creationId xmlns:a16="http://schemas.microsoft.com/office/drawing/2014/main" id="{65797126-0AFF-4B90-8E34-BED6B47B4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3" y="62709"/>
            <a:ext cx="781068" cy="86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140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268</Words>
  <Application>Microsoft Office PowerPoint</Application>
  <PresentationFormat>Panorámica</PresentationFormat>
  <Paragraphs>27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de Office</vt:lpstr>
      <vt:lpstr>Presentación de PowerPoint</vt:lpstr>
      <vt:lpstr>1. Estructura Organizacional</vt:lpstr>
      <vt:lpstr>2. Manual de Funciones y Descripción de Cargos</vt:lpstr>
      <vt:lpstr>3. Pruebas Psicotécnicas</vt:lpstr>
      <vt:lpstr>4. ESCALA SALARIAL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Paola Andrea Gallego Osorio</dc:creator>
  <cp:lastModifiedBy>Paola Andrea Gallego Osorio</cp:lastModifiedBy>
  <cp:revision>1</cp:revision>
  <dcterms:created xsi:type="dcterms:W3CDTF">2020-06-13T21:32:17Z</dcterms:created>
  <dcterms:modified xsi:type="dcterms:W3CDTF">2020-06-13T21:33:23Z</dcterms:modified>
</cp:coreProperties>
</file>