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7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990"/>
    <a:srgbClr val="009F9D"/>
    <a:srgbClr val="6D1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610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429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454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532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516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306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49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060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321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475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E996-0D2D-7D46-9AC1-6F5A3882032A}" type="datetimeFigureOut">
              <a:rPr lang="es-ES" smtClean="0"/>
              <a:pPr/>
              <a:t>13/06/2020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946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48804" y="4146358"/>
            <a:ext cx="820505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 del Sistema De Gestión En </a:t>
            </a:r>
          </a:p>
          <a:p>
            <a:pPr algn="ctr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Y Salud En El Trabajo</a:t>
            </a:r>
          </a:p>
          <a:p>
            <a:pPr algn="ctr"/>
            <a:endParaRPr lang="es-CO" sz="2400" b="1" dirty="0">
              <a:solidFill>
                <a:srgbClr val="009F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 Andrea Gallego Osorio</a:t>
            </a:r>
            <a:r>
              <a:rPr lang="es-CO" sz="1600" dirty="0"/>
              <a:t>                       </a:t>
            </a:r>
          </a:p>
          <a:p>
            <a:r>
              <a:rPr lang="es-CO" sz="1600" dirty="0"/>
              <a:t>Cel. 300-2046420                                                        </a:t>
            </a:r>
          </a:p>
          <a:p>
            <a:r>
              <a:rPr lang="es-CO" sz="1600" dirty="0"/>
              <a:t>Magister en Gestión Humana y Desarrollo Organizacional </a:t>
            </a:r>
          </a:p>
          <a:p>
            <a:r>
              <a:rPr lang="es-CO" sz="1600" dirty="0"/>
              <a:t>U. Externado de Colombia </a:t>
            </a:r>
          </a:p>
          <a:p>
            <a:r>
              <a:rPr lang="es-CO" sz="1600" dirty="0"/>
              <a:t>Especialista en Gerencia de Seguridad y Salud en el Trabajo </a:t>
            </a:r>
          </a:p>
          <a:p>
            <a:r>
              <a:rPr lang="es-CO" sz="1600" dirty="0"/>
              <a:t>Profesional en Finanzas y Comercio Exterior</a:t>
            </a:r>
          </a:p>
          <a:p>
            <a:pPr algn="ctr"/>
            <a:endParaRPr lang="es-CO" sz="1600" dirty="0">
              <a:solidFill>
                <a:srgbClr val="009F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DC0355-FFFE-44DB-8478-6025383B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37" y="186020"/>
            <a:ext cx="6085994" cy="3820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FF2F01-F013-4D0F-BA52-B833C6630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667" y="5715904"/>
            <a:ext cx="1975192" cy="10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6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9137" y="0"/>
            <a:ext cx="9237656" cy="6977969"/>
          </a:xfrm>
          <a:prstGeom prst="rect">
            <a:avLst/>
          </a:prstGeom>
          <a:solidFill>
            <a:srgbClr val="009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69472" y="2363468"/>
            <a:ext cx="820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 </a:t>
            </a:r>
            <a:endParaRPr lang="es-CO" sz="2400" dirty="0">
              <a:solidFill>
                <a:schemeClr val="bg1"/>
              </a:solidFill>
            </a:endParaRP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Futura Bk BT Book"/>
                <a:cs typeface="Futura Bk BT Book"/>
              </a:rPr>
              <a:t>Auditoria del Sistema de Gestión de la Seguridad y Salud en el Trabajo SG – SST.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1672098" y="1653915"/>
            <a:ext cx="585223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765208" y="4358534"/>
            <a:ext cx="805815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0EA19B40-4559-4E60-9304-701F306B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2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9137" y="0"/>
            <a:ext cx="9237656" cy="6961926"/>
          </a:xfrm>
          <a:prstGeom prst="rect">
            <a:avLst/>
          </a:prstGeom>
          <a:solidFill>
            <a:srgbClr val="6D1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0" y="2142082"/>
            <a:ext cx="9228519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0" y="5299104"/>
            <a:ext cx="9228519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924922" y="2545823"/>
            <a:ext cx="3846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Futura Bk BT Book"/>
                <a:cs typeface="Arial" panose="020B0604020202020204" pitchFamily="34" charset="0"/>
              </a:rPr>
              <a:t>Las empresas han logrado identificar la importancia que tiene ser responsables socialmente y el cumplimiento de normas de Seguridad y Salud en el Trabajo, como base fundamental del resultado e impacto estratégico.</a:t>
            </a:r>
            <a:endParaRPr lang="es-ES" dirty="0">
              <a:solidFill>
                <a:schemeClr val="bg1"/>
              </a:solidFill>
              <a:latin typeface="Futura Bk BT Book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47720" y="747973"/>
            <a:ext cx="8323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Futura Bk BT Book"/>
                <a:cs typeface="Futura Bk BT Book"/>
              </a:rPr>
              <a:t>OPORTUNIDADES DE MEJORA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7" y="1817863"/>
            <a:ext cx="4295950" cy="4536394"/>
          </a:xfrm>
          <a:prstGeom prst="rect">
            <a:avLst/>
          </a:prstGeom>
        </p:spPr>
      </p:pic>
      <p:pic>
        <p:nvPicPr>
          <p:cNvPr id="8" name="Imagen 7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0B7DC53F-8FC7-4B6A-B13C-4756F8449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7581900" cy="2044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75962" y="1520200"/>
            <a:ext cx="4077897" cy="452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JUSTIFICACIÓN</a:t>
            </a: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 </a:t>
            </a: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Como efecto se hace necesario tener claro cada uno de los procesos, aspectos legales y laborales, documentados, llevados a la práctica y socializados como eje rector de toma de decisiones y contexto de buenas prácticas, con el ánimo de lograr estándares de calidad, seguimiento y estrategia misional; en este caso del Sistema de Gestión de la Seguridad y Salud en el Trabajo SG – SST.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8995" y="4203102"/>
            <a:ext cx="634418" cy="2038069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558995" y="4098976"/>
            <a:ext cx="3420832" cy="0"/>
          </a:xfrm>
          <a:prstGeom prst="line">
            <a:avLst/>
          </a:prstGeom>
          <a:ln w="9525" cmpd="sng">
            <a:solidFill>
              <a:srgbClr val="009F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966" y="4234017"/>
            <a:ext cx="716841" cy="20071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199" y="4203102"/>
            <a:ext cx="716841" cy="197457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03" y="1117602"/>
            <a:ext cx="4315192" cy="2900768"/>
          </a:xfrm>
          <a:prstGeom prst="rect">
            <a:avLst/>
          </a:prstGeom>
        </p:spPr>
      </p:pic>
      <p:pic>
        <p:nvPicPr>
          <p:cNvPr id="10" name="Imagen 9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E629C76E-F1C5-4A2C-BD57-3F5AAB33B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2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19273" y="1552083"/>
            <a:ext cx="5214502" cy="202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OBJETIVOS</a:t>
            </a:r>
          </a:p>
          <a:p>
            <a:pPr marL="293688" indent="-293688" algn="just">
              <a:buFont typeface="Arial"/>
              <a:buChar char="•"/>
            </a:pPr>
            <a:r>
              <a:rPr lang="es-CO" dirty="0">
                <a:solidFill>
                  <a:srgbClr val="595959"/>
                </a:solidFill>
                <a:latin typeface="Futura Bk BT Book"/>
              </a:rPr>
              <a:t>Auditar el Sistema de Gestión de la Seguridad y Salud en el Trabajo SG – SST, diseño de subprogramas, indicadores, formatos, acompañamiento y asesorías.</a:t>
            </a:r>
          </a:p>
          <a:p>
            <a:pPr marL="293688" indent="-293688"/>
            <a:endParaRPr lang="es-CO" dirty="0">
              <a:solidFill>
                <a:srgbClr val="595959"/>
              </a:solidFill>
              <a:latin typeface="Futura Bk BT Book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94185" y="4842990"/>
            <a:ext cx="7581900" cy="2044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35" y="3199398"/>
            <a:ext cx="3281249" cy="3188602"/>
          </a:xfrm>
          <a:prstGeom prst="rect">
            <a:avLst/>
          </a:prstGeom>
        </p:spPr>
      </p:pic>
      <p:pic>
        <p:nvPicPr>
          <p:cNvPr id="2" name="Imagen 1" descr="circulo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46" y="5018479"/>
            <a:ext cx="1538757" cy="1533089"/>
          </a:xfrm>
          <a:prstGeom prst="rect">
            <a:avLst/>
          </a:prstGeom>
        </p:spPr>
      </p:pic>
      <p:pic>
        <p:nvPicPr>
          <p:cNvPr id="3" name="Imagen 2" descr="circulo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23" y="4559675"/>
            <a:ext cx="1537180" cy="1548346"/>
          </a:xfrm>
          <a:prstGeom prst="rect">
            <a:avLst/>
          </a:prstGeom>
        </p:spPr>
      </p:pic>
      <p:pic>
        <p:nvPicPr>
          <p:cNvPr id="9" name="Imagen 8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99D92457-A77B-4165-A4ED-B2B6FF6E7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5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1900" cy="20447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531441" y="1721583"/>
            <a:ext cx="4322418" cy="479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BENEFICIOS</a:t>
            </a:r>
          </a:p>
          <a:p>
            <a:pPr marL="285750" lvl="0" indent="-285750" algn="just">
              <a:buFont typeface="Arial"/>
              <a:buChar char="•"/>
            </a:pPr>
            <a:r>
              <a:rPr lang="es-CO" dirty="0">
                <a:solidFill>
                  <a:srgbClr val="595959"/>
                </a:solidFill>
                <a:latin typeface="Futura Bk BT Book"/>
                <a:cs typeface="Futura Bk BT Book"/>
              </a:rPr>
              <a:t>Aprovechamiento de la experiencia y conocimiento a través de la documentación promoviendo la Gestión del Conocimiento.</a:t>
            </a:r>
          </a:p>
          <a:p>
            <a:pPr algn="just"/>
            <a:r>
              <a:rPr lang="es-CO" dirty="0">
                <a:solidFill>
                  <a:srgbClr val="595959"/>
                </a:solidFill>
                <a:latin typeface="Futura Bk BT Book"/>
                <a:cs typeface="Futura Bk BT Book"/>
              </a:rPr>
              <a:t> </a:t>
            </a:r>
          </a:p>
          <a:p>
            <a:pPr marL="285750" lvl="0" indent="-285750" algn="just">
              <a:buFont typeface="Arial"/>
              <a:buChar char="•"/>
            </a:pPr>
            <a:r>
              <a:rPr lang="es-CO" dirty="0">
                <a:solidFill>
                  <a:srgbClr val="595959"/>
                </a:solidFill>
                <a:latin typeface="Futura Bk BT Book"/>
                <a:cs typeface="Futura Bk BT Book"/>
              </a:rPr>
              <a:t>Análisis y toma de decisiones a través de los resultados de la auditoria del Sistema de Gestión de la Seguridad y Salud en el Trabajo SG – SST y de indicadores, permitiendo una perspectiva objetiva.</a:t>
            </a:r>
          </a:p>
          <a:p>
            <a:pPr marL="285750" indent="-285750" algn="just">
              <a:buFont typeface="Arial"/>
              <a:buChar char="•"/>
            </a:pPr>
            <a:endParaRPr lang="es-CO" dirty="0">
              <a:solidFill>
                <a:srgbClr val="595959"/>
              </a:solidFill>
              <a:latin typeface="Futura Bk BT Book"/>
              <a:cs typeface="Futura Bk BT Book"/>
            </a:endParaRPr>
          </a:p>
          <a:p>
            <a:pPr marL="285750" indent="-285750" algn="just">
              <a:buFont typeface="Arial"/>
              <a:buChar char="•"/>
            </a:pPr>
            <a:r>
              <a:rPr lang="es-CO" dirty="0"/>
              <a:t> 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04" y="2824588"/>
            <a:ext cx="2629010" cy="3208087"/>
          </a:xfrm>
          <a:prstGeom prst="rect">
            <a:avLst/>
          </a:prstGeom>
        </p:spPr>
      </p:pic>
      <p:pic>
        <p:nvPicPr>
          <p:cNvPr id="6" name="Imagen 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7C6D234A-294F-43CA-88CE-21A80C535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37" y="4831572"/>
            <a:ext cx="7581900" cy="2044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34" y="2844011"/>
            <a:ext cx="3267723" cy="318860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0925" y="286714"/>
            <a:ext cx="4892509" cy="600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             ALCANCE</a:t>
            </a:r>
          </a:p>
          <a:p>
            <a:r>
              <a:rPr lang="es-CO" dirty="0"/>
              <a:t> </a:t>
            </a:r>
          </a:p>
          <a:p>
            <a:r>
              <a:rPr lang="es-CO" dirty="0"/>
              <a:t>Cumplimiento de la legislación con un diagnóstico sobre la situación actual y la identificación de lo que se pretende para el cumplimiento del Sistema de Gestión de la Seguridad y Salud en el Trabajo SG – SST con el diseño de procesos, indicadores, formatos, y demás requerimientos enfocados en el sistema. </a:t>
            </a:r>
          </a:p>
          <a:p>
            <a:endParaRPr lang="es-CO" dirty="0"/>
          </a:p>
          <a:p>
            <a:r>
              <a:rPr lang="es-CO" dirty="0"/>
              <a:t>Una vez hecho el diagnostico, se debe realizar el plan de mejora y el plan de acción, con el primero se llevan las etapas de diseño de procesos y documentación, con el segundo se busca realizar los procesos pertinentes para implementar el programa y a su vez el diseño de matriz de riesgos e indicadores de seguimiento. </a:t>
            </a:r>
          </a:p>
          <a:p>
            <a:pPr>
              <a:spcAft>
                <a:spcPts val="700"/>
              </a:spcAft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Futura Bk BT Book"/>
              <a:cs typeface="Futura Bk BT Book"/>
            </a:endParaRP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Futura Bk BT Book"/>
              <a:cs typeface="Futura Bk BT Book"/>
            </a:endParaRP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Futura Bk BT Book"/>
              <a:cs typeface="Futura Bk BT Book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5103638" y="2274312"/>
            <a:ext cx="3420832" cy="0"/>
          </a:xfrm>
          <a:prstGeom prst="line">
            <a:avLst/>
          </a:prstGeom>
          <a:ln w="9525" cmpd="sng">
            <a:solidFill>
              <a:srgbClr val="009F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518" y="2115970"/>
            <a:ext cx="839278" cy="104398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CF65DE8-E948-464A-AE86-A90C3B5D38B2}"/>
              </a:ext>
            </a:extLst>
          </p:cNvPr>
          <p:cNvSpPr/>
          <p:nvPr/>
        </p:nvSpPr>
        <p:spPr>
          <a:xfrm>
            <a:off x="5219114" y="350634"/>
            <a:ext cx="4024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 Book"/>
                <a:cs typeface="Futura Bk BT Book"/>
              </a:rPr>
              <a:t>Auditoria del sistema de gestión de la seguridad y salud en el trabajo.</a:t>
            </a:r>
          </a:p>
        </p:txBody>
      </p:sp>
      <p:pic>
        <p:nvPicPr>
          <p:cNvPr id="8" name="Imagen 7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FD7F7655-31E6-46DC-8B52-977B70C86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133514" cy="165409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9923" y="3843805"/>
            <a:ext cx="25945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pt-BR" sz="3000" dirty="0">
                <a:solidFill>
                  <a:srgbClr val="6D1149"/>
                </a:solidFill>
                <a:latin typeface="Futura Bk BT Book"/>
                <a:cs typeface="Futura Bk BT Book"/>
              </a:rPr>
              <a:t>Auditoria de las ETAPAS 2019 según resolución 0312 de 2019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8" y="971269"/>
            <a:ext cx="2594558" cy="25191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8C338AC-AEAC-4999-98B5-D3D5E282B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546" y="1334058"/>
            <a:ext cx="5743575" cy="28670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5B0147-CA46-4AA6-BE7C-CF68A6A98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308" y="4417001"/>
            <a:ext cx="1586426" cy="2102763"/>
          </a:xfrm>
          <a:prstGeom prst="rect">
            <a:avLst/>
          </a:prstGeom>
        </p:spPr>
      </p:pic>
      <p:pic>
        <p:nvPicPr>
          <p:cNvPr id="8" name="Imagen 7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45593056-F4AC-4815-9D2D-2FEAE2606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95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406</Words>
  <Application>Microsoft Office PowerPoint</Application>
  <PresentationFormat>Presentación en pantalla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Futura Bk BT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Paola Andrea Gallego Osorio</cp:lastModifiedBy>
  <cp:revision>108</cp:revision>
  <dcterms:created xsi:type="dcterms:W3CDTF">2016-02-27T00:43:06Z</dcterms:created>
  <dcterms:modified xsi:type="dcterms:W3CDTF">2020-06-13T21:50:13Z</dcterms:modified>
</cp:coreProperties>
</file>